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1" r:id="rId3"/>
    <p:sldId id="270" r:id="rId4"/>
    <p:sldId id="273" r:id="rId5"/>
    <p:sldId id="272" r:id="rId6"/>
    <p:sldId id="260" r:id="rId7"/>
    <p:sldId id="257" r:id="rId8"/>
    <p:sldId id="283" r:id="rId9"/>
    <p:sldId id="285" r:id="rId10"/>
    <p:sldId id="286" r:id="rId11"/>
    <p:sldId id="269" r:id="rId12"/>
    <p:sldId id="287" r:id="rId13"/>
    <p:sldId id="288" r:id="rId14"/>
    <p:sldId id="289" r:id="rId15"/>
    <p:sldId id="263" r:id="rId16"/>
    <p:sldId id="259" r:id="rId17"/>
    <p:sldId id="271" r:id="rId18"/>
    <p:sldId id="262" r:id="rId19"/>
    <p:sldId id="284" r:id="rId20"/>
    <p:sldId id="264" r:id="rId21"/>
    <p:sldId id="291" r:id="rId22"/>
    <p:sldId id="258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aytone One" panose="02020500000000000000" charset="0"/>
      <p:regular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Yu Gothic UI Semibold" panose="020B0700000000000000" pitchFamily="34" charset="-128"/>
      <p:bold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C8A538-5C95-5878-BA75-70AF0B3ED51B}" v="2" dt="2023-06-10T14:11:55.529"/>
    <p1510:client id="{AD04D139-354C-96E9-98A0-7DFE6848E1DB}" v="27" dt="2023-06-03T15:50:18.211"/>
  </p1510:revLst>
</p1510:revInfo>
</file>

<file path=ppt/tableStyles.xml><?xml version="1.0" encoding="utf-8"?>
<a:tblStyleLst xmlns:a="http://schemas.openxmlformats.org/drawingml/2006/main" def="{61767E57-3AF3-4AAB-B786-035AE5C2DC87}">
  <a:tblStyle styleId="{61767E57-3AF3-4AAB-B786-035AE5C2DC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52" d="100"/>
          <a:sy n="52" d="100"/>
        </p:scale>
        <p:origin x="86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微軟正黑體" panose="020B0604030504040204" pitchFamily="34" charset="-120"/>
        <a:ea typeface="微軟正黑體" panose="020B0604030504040204" pitchFamily="34" charset="-12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2" name="Google Shape;8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3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2" name="Google Shape;8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2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6" name="Google Shape;1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298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" name="Google Shape;5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4" name="Google Shape;2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1" name="Google Shape;1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9" name="Google Shape;4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6" name="Google Shape;1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766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0" name="Google Shape;6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9" name="Google Shape;9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14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9" name="Google Shape;4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8" name="Google Shape;2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9" name="Google Shape;9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66" name="Google Shape;13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6" name="Google Shape;1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0" name="Google Shape;3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6" name="Google Shape;12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07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2" name="Google Shape;8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5538925" y="2485375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413081" y="444700"/>
            <a:ext cx="17442662" cy="9371516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 rot="5400000">
            <a:off x="9938550" y="457601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2330125" y="2731263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756700" y="1526325"/>
            <a:ext cx="10215600" cy="4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sz="90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56700" y="58633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565481" y="597100"/>
            <a:ext cx="17439906" cy="9370035"/>
            <a:chOff x="0" y="0"/>
            <a:chExt cx="4593196" cy="2467812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3" name="Google Shape;23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4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956175" y="3649378"/>
            <a:ext cx="101445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31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32" name="Google Shape;32;p5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70901" y="639500"/>
            <a:ext cx="17439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679038" y="66741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2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2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37" name="Google Shape;37;p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38" name="Google Shape;38;p6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035275" y="1689950"/>
            <a:ext cx="15495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265175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8660750" y="4933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44" name="Google Shape;44;p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5" name="Google Shape;45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737400" y="1290475"/>
            <a:ext cx="14436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56522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9566575" y="3959425"/>
            <a:ext cx="6112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2" name="Google Shape;52;p8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728875" y="1549050"/>
            <a:ext cx="162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56" name="Google Shape;56;p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57" name="Google Shape;57;p9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226075" y="865175"/>
            <a:ext cx="11460300" cy="2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284100" y="40715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0"/>
          <p:cNvGrpSpPr/>
          <p:nvPr/>
        </p:nvGrpSpPr>
        <p:grpSpPr>
          <a:xfrm>
            <a:off x="413081" y="444700"/>
            <a:ext cx="17439906" cy="9370035"/>
            <a:chOff x="0" y="0"/>
            <a:chExt cx="4593196" cy="2467812"/>
          </a:xfrm>
        </p:grpSpPr>
        <p:sp>
          <p:nvSpPr>
            <p:cNvPr id="62" name="Google Shape;62;p1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63" name="Google Shape;6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349399" y="2450700"/>
            <a:ext cx="128196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1390663" y="2752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2552812" y="4426989"/>
            <a:ext cx="11100300" cy="3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3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3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1088725"/>
            <a:ext cx="162381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Paytone One"/>
              <a:buNone/>
              <a:defRPr sz="900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505200" y="39470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318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318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–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»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31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3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81" name="Google Shape;81;p13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2" name="Google Shape;8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83" name="Google Shape;83;p13"/>
          <p:cNvSpPr/>
          <p:nvPr/>
        </p:nvSpPr>
        <p:spPr>
          <a:xfrm>
            <a:off x="1403652" y="5962636"/>
            <a:ext cx="7230905" cy="3724289"/>
          </a:xfrm>
          <a:prstGeom prst="roundRect">
            <a:avLst>
              <a:gd name="adj" fmla="val 50000"/>
            </a:avLst>
          </a:prstGeom>
          <a:solidFill>
            <a:srgbClr val="04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grpSp>
        <p:nvGrpSpPr>
          <p:cNvPr id="84" name="Google Shape;84;p13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85" name="Google Shape;85;p13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13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3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98" name="Google Shape;9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" name="Google Shape;9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3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" name="Google Shape;10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" name="Google Shape;10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3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13"/>
          <p:cNvGrpSpPr/>
          <p:nvPr/>
        </p:nvGrpSpPr>
        <p:grpSpPr>
          <a:xfrm>
            <a:off x="9651333" y="7382651"/>
            <a:ext cx="1438686" cy="1326598"/>
            <a:chOff x="778" y="0"/>
            <a:chExt cx="1918247" cy="1768797"/>
          </a:xfrm>
        </p:grpSpPr>
        <p:grpSp>
          <p:nvGrpSpPr>
            <p:cNvPr id="116" name="Google Shape;116;p13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8" name="Google Shape;118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3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" name="Google Shape;121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p13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" name="Google Shape;124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3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" name="Google Shape;127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29" name="Google Shape;129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" name="Google Shape;130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13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" name="Google Shape;132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" name="Google Shape;133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" name="Google Shape;134;p13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" name="Google Shape;136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13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8" name="Google Shape;138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9" name="Google Shape;139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0" name="Google Shape;140;p13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" name="Google Shape;142;p13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" name="Google Shape;144;p13"/>
          <p:cNvGrpSpPr/>
          <p:nvPr/>
        </p:nvGrpSpPr>
        <p:grpSpPr>
          <a:xfrm>
            <a:off x="14582283" y="5510376"/>
            <a:ext cx="2364741" cy="2375341"/>
            <a:chOff x="1813" y="0"/>
            <a:chExt cx="809173" cy="812800"/>
          </a:xfrm>
        </p:grpSpPr>
        <p:sp>
          <p:nvSpPr>
            <p:cNvPr id="145" name="Google Shape;145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6" name="Google Shape;146;p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3"/>
          <p:cNvSpPr txBox="1"/>
          <p:nvPr/>
        </p:nvSpPr>
        <p:spPr>
          <a:xfrm>
            <a:off x="1643723" y="6335762"/>
            <a:ext cx="664235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組員：</a:t>
            </a:r>
            <a:endParaRPr lang="en-US" altLang="zh-TW" sz="4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en Sans"/>
                <a:sym typeface="Open Sans"/>
              </a:rPr>
              <a:t>S0961001</a:t>
            </a:r>
            <a:r>
              <a:rPr lang="en-US" altLang="zh-TW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altLang="en-US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陳常葳</a:t>
            </a:r>
            <a:endParaRPr lang="en-US" altLang="zh-TW" sz="4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en Sans"/>
                <a:sym typeface="Open Sans"/>
              </a:rPr>
              <a:t>S0961031</a:t>
            </a:r>
            <a:r>
              <a:rPr lang="zh-TW" altLang="en-US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方禹心</a:t>
            </a:r>
            <a:endParaRPr lang="en-US" altLang="zh-TW" sz="4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指導老師：陳巧旻　老師</a:t>
            </a:r>
            <a:endParaRPr lang="en-US" altLang="zh-TW" sz="4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1266570" y="2836757"/>
            <a:ext cx="10415643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8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發票載具：</a:t>
            </a:r>
            <a:endParaRPr lang="en-US" sz="88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ytone One"/>
              <a:sym typeface="Paytone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55E5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aytone One"/>
                <a:sym typeface="Paytone One"/>
              </a:rPr>
              <a:t>ISOPOD</a:t>
            </a:r>
            <a:r>
              <a:rPr lang="zh-TW" altLang="en-US" sz="8000" b="1" dirty="0">
                <a:solidFill>
                  <a:srgbClr val="055E5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Paytone One"/>
                <a:sym typeface="Paytone One"/>
              </a:rPr>
              <a:t> </a:t>
            </a:r>
            <a:r>
              <a:rPr lang="en-US" sz="8000" b="1" dirty="0">
                <a:solidFill>
                  <a:srgbClr val="055E5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sym typeface="Paytone One"/>
              </a:rPr>
              <a:t>CARRIER</a:t>
            </a:r>
            <a:endParaRPr sz="11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64079E-1A5A-124D-FD30-A415CC202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278" y="1602274"/>
            <a:ext cx="4876800" cy="4876800"/>
          </a:xfrm>
          <a:prstGeom prst="rect">
            <a:avLst/>
          </a:prstGeom>
        </p:spPr>
      </p:pic>
      <p:grpSp>
        <p:nvGrpSpPr>
          <p:cNvPr id="4" name="Google Shape;1799;p37">
            <a:extLst>
              <a:ext uri="{FF2B5EF4-FFF2-40B4-BE49-F238E27FC236}">
                <a16:creationId xmlns:a16="http://schemas.microsoft.com/office/drawing/2014/main" id="{6BD67A07-5C0B-769A-2E50-63F1FB6FDF95}"/>
              </a:ext>
            </a:extLst>
          </p:cNvPr>
          <p:cNvGrpSpPr/>
          <p:nvPr/>
        </p:nvGrpSpPr>
        <p:grpSpPr>
          <a:xfrm rot="1893395">
            <a:off x="8534125" y="783783"/>
            <a:ext cx="2844603" cy="2540646"/>
            <a:chOff x="0" y="0"/>
            <a:chExt cx="812800" cy="711200"/>
          </a:xfrm>
        </p:grpSpPr>
        <p:sp>
          <p:nvSpPr>
            <p:cNvPr id="5" name="Google Shape;1800;p37">
              <a:extLst>
                <a:ext uri="{FF2B5EF4-FFF2-40B4-BE49-F238E27FC236}">
                  <a16:creationId xmlns:a16="http://schemas.microsoft.com/office/drawing/2014/main" id="{8A12C0A7-18BD-5048-5060-866ED9CA155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6" name="Google Shape;1801;p37">
              <a:extLst>
                <a:ext uri="{FF2B5EF4-FFF2-40B4-BE49-F238E27FC236}">
                  <a16:creationId xmlns:a16="http://schemas.microsoft.com/office/drawing/2014/main" id="{A885F231-C033-82E9-EF94-8F1D9F3D22BC}"/>
                </a:ext>
              </a:extLst>
            </p:cNvPr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A37F6-4954-C2D8-4E64-F6C6BF58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37" y="827700"/>
            <a:ext cx="154953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8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D766FE-C417-A9DD-3E73-C57D5BDEE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221818-8E9D-956F-9529-40224B9257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7140E2-0DEE-7200-B259-79134E6ED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3" t="30622" r="19589" b="47242"/>
          <a:stretch/>
        </p:blipFill>
        <p:spPr bwMode="auto">
          <a:xfrm>
            <a:off x="3454163" y="2732925"/>
            <a:ext cx="11696962" cy="26534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D2F7C9-C1E0-E7DF-0323-10772D94E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8" t="61797" r="17929" b="13669"/>
          <a:stretch/>
        </p:blipFill>
        <p:spPr bwMode="auto">
          <a:xfrm>
            <a:off x="3454163" y="6155848"/>
            <a:ext cx="11878154" cy="2861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248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26"/>
          <p:cNvGrpSpPr/>
          <p:nvPr/>
        </p:nvGrpSpPr>
        <p:grpSpPr>
          <a:xfrm>
            <a:off x="424103" y="458513"/>
            <a:ext cx="17439793" cy="9369973"/>
            <a:chOff x="0" y="0"/>
            <a:chExt cx="4593196" cy="2467812"/>
          </a:xfrm>
        </p:grpSpPr>
        <p:sp>
          <p:nvSpPr>
            <p:cNvPr id="895" name="Google Shape;895;p2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96" name="Google Shape;896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917" name="Google Shape;917;p26"/>
          <p:cNvSpPr txBox="1"/>
          <p:nvPr/>
        </p:nvSpPr>
        <p:spPr>
          <a:xfrm>
            <a:off x="842963" y="494800"/>
            <a:ext cx="13288178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Clr>
                <a:schemeClr val="lt1"/>
              </a:buClr>
              <a:buSzPts val="1800"/>
            </a:pP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資料字典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(</a:t>
            </a: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使用者資料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)</a:t>
            </a:r>
            <a:endParaRPr sz="81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Paytone One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12E5F0-1DB3-6B40-E947-670ED96BE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7" t="31806" r="13906" b="20833"/>
          <a:stretch/>
        </p:blipFill>
        <p:spPr>
          <a:xfrm>
            <a:off x="1047384" y="2657476"/>
            <a:ext cx="16193229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26"/>
          <p:cNvGrpSpPr/>
          <p:nvPr/>
        </p:nvGrpSpPr>
        <p:grpSpPr>
          <a:xfrm>
            <a:off x="424103" y="458513"/>
            <a:ext cx="17439793" cy="9369973"/>
            <a:chOff x="0" y="0"/>
            <a:chExt cx="4593196" cy="2467812"/>
          </a:xfrm>
        </p:grpSpPr>
        <p:sp>
          <p:nvSpPr>
            <p:cNvPr id="895" name="Google Shape;895;p2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96" name="Google Shape;896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917" name="Google Shape;917;p26"/>
          <p:cNvSpPr txBox="1"/>
          <p:nvPr/>
        </p:nvSpPr>
        <p:spPr>
          <a:xfrm>
            <a:off x="842963" y="494800"/>
            <a:ext cx="13288178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  <a:buSzPts val="1800"/>
              <a:buFont typeface="Arial"/>
              <a:buNone/>
            </a:pP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資料字典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(</a:t>
            </a: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使用者發票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)</a:t>
            </a:r>
            <a:endParaRPr sz="81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516820-68FB-EEBB-DCC1-F73A3095E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27916" r="25234" b="7500"/>
          <a:stretch/>
        </p:blipFill>
        <p:spPr>
          <a:xfrm>
            <a:off x="4143374" y="1916082"/>
            <a:ext cx="10272713" cy="7716980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E8F11DE-6D79-09CA-6055-9CCBF04D054F}"/>
              </a:ext>
            </a:extLst>
          </p:cNvPr>
          <p:cNvCxnSpPr>
            <a:cxnSpLocks/>
          </p:cNvCxnSpPr>
          <p:nvPr/>
        </p:nvCxnSpPr>
        <p:spPr>
          <a:xfrm>
            <a:off x="4143374" y="1916082"/>
            <a:ext cx="0" cy="75966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3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26"/>
          <p:cNvGrpSpPr/>
          <p:nvPr/>
        </p:nvGrpSpPr>
        <p:grpSpPr>
          <a:xfrm>
            <a:off x="424103" y="458513"/>
            <a:ext cx="17439793" cy="9369973"/>
            <a:chOff x="0" y="0"/>
            <a:chExt cx="4593196" cy="2467812"/>
          </a:xfrm>
        </p:grpSpPr>
        <p:sp>
          <p:nvSpPr>
            <p:cNvPr id="895" name="Google Shape;895;p2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896" name="Google Shape;896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917" name="Google Shape;917;p26"/>
          <p:cNvSpPr txBox="1"/>
          <p:nvPr/>
        </p:nvSpPr>
        <p:spPr>
          <a:xfrm>
            <a:off x="842963" y="494800"/>
            <a:ext cx="13288178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  <a:buSzPts val="1800"/>
              <a:buFont typeface="Arial"/>
              <a:buNone/>
            </a:pP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資料字典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(</a:t>
            </a:r>
            <a:r>
              <a:rPr lang="zh-TW" altLang="en-US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開獎發票資訊</a:t>
            </a:r>
            <a:r>
              <a:rPr lang="en-US" altLang="zh-TW" sz="81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)</a:t>
            </a:r>
            <a:endParaRPr sz="81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C3EE45-4D95-20CC-A504-70F822A0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3" t="28473" r="15000" b="7221"/>
          <a:stretch/>
        </p:blipFill>
        <p:spPr>
          <a:xfrm>
            <a:off x="2807494" y="2707482"/>
            <a:ext cx="12673012" cy="66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269" name="Google Shape;1269;p2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70" name="Google Shape;1270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9"/>
          <p:cNvSpPr txBox="1"/>
          <p:nvPr/>
        </p:nvSpPr>
        <p:spPr>
          <a:xfrm>
            <a:off x="2437367" y="4067857"/>
            <a:ext cx="128475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03 </a:t>
            </a:r>
            <a:r>
              <a:rPr lang="zh-TW" altLang="en-US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設計說明</a:t>
            </a:r>
            <a:endParaRPr lang="en-US" altLang="zh-TW" sz="90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ytone One"/>
              <a:sym typeface="Paytone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----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介面設計</a:t>
            </a:r>
            <a:r>
              <a:rPr lang="en-US" altLang="zh-TW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----</a:t>
            </a:r>
            <a:endParaRPr sz="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73" name="Google Shape;1273;p29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74" name="Google Shape;1274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75" name="Google Shape;1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6" name="Google Shape;127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9" name="Google Shape;127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81" name="Google Shape;1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2" name="Google Shape;128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84" name="Google Shape;1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5" name="Google Shape;128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87" name="Google Shape;1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8" name="Google Shape;128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90" name="Google Shape;1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1" name="Google Shape;129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4" name="Google Shape;129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96" name="Google Shape;12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7" name="Google Shape;129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0" name="Google Shape;130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3" name="Google Shape;130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4" name="Google Shape;1304;p29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1305" name="Google Shape;1305;p29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7" name="Google Shape;130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0" name="Google Shape;131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9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312" name="Google Shape;1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3" name="Google Shape;131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6" name="Google Shape;131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9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18" name="Google Shape;1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9" name="Google Shape;131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9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2" name="Google Shape;132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9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24" name="Google Shape;1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5" name="Google Shape;132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9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27" name="Google Shape;1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8" name="Google Shape;132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1" name="Google Shape;133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2" name="Google Shape;1332;p29"/>
          <p:cNvGrpSpPr/>
          <p:nvPr/>
        </p:nvGrpSpPr>
        <p:grpSpPr>
          <a:xfrm>
            <a:off x="5956280" y="6242716"/>
            <a:ext cx="2904837" cy="293705"/>
            <a:chOff x="874" y="0"/>
            <a:chExt cx="3873117" cy="391607"/>
          </a:xfrm>
        </p:grpSpPr>
        <p:grpSp>
          <p:nvGrpSpPr>
            <p:cNvPr id="1333" name="Google Shape;1333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34" name="Google Shape;1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5" name="Google Shape;1335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8" name="Google Shape;1338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40" name="Google Shape;1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1" name="Google Shape;134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43" name="Google Shape;1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4" name="Google Shape;134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46" name="Google Shape;1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7" name="Google Shape;134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9"/>
          <p:cNvGrpSpPr/>
          <p:nvPr/>
        </p:nvGrpSpPr>
        <p:grpSpPr>
          <a:xfrm>
            <a:off x="9239230" y="6242716"/>
            <a:ext cx="2904837" cy="293705"/>
            <a:chOff x="874" y="0"/>
            <a:chExt cx="3873117" cy="391607"/>
          </a:xfrm>
        </p:grpSpPr>
        <p:grpSp>
          <p:nvGrpSpPr>
            <p:cNvPr id="1349" name="Google Shape;1349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3" name="Google Shape;1363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0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0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515" name="Google Shape;515;p2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516" name="Google Shape;516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518" name="Google Shape;518;p20"/>
          <p:cNvSpPr txBox="1"/>
          <p:nvPr/>
        </p:nvSpPr>
        <p:spPr>
          <a:xfrm>
            <a:off x="1028700" y="1028700"/>
            <a:ext cx="423898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結構圖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21" name="Google Shape;521;p20"/>
          <p:cNvGrpSpPr/>
          <p:nvPr/>
        </p:nvGrpSpPr>
        <p:grpSpPr>
          <a:xfrm>
            <a:off x="1147160" y="8845974"/>
            <a:ext cx="1438686" cy="1326598"/>
            <a:chOff x="778" y="0"/>
            <a:chExt cx="1918247" cy="1768797"/>
          </a:xfrm>
        </p:grpSpPr>
        <p:grpSp>
          <p:nvGrpSpPr>
            <p:cNvPr id="522" name="Google Shape;522;p20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523" name="Google Shape;5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4" name="Google Shape;52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20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526" name="Google Shape;52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27" name="Google Shape;52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20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529" name="Google Shape;52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0" name="Google Shape;53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20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532" name="Google Shape;53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3" name="Google Shape;53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20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535" name="Google Shape;53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6" name="Google Shape;53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20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9" name="Google Shape;53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20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541" name="Google Shape;54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2" name="Google Shape;54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20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544" name="Google Shape;54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5" name="Google Shape;54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20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547" name="Google Shape;54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8" name="Google Shape;54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5" name="Google Shape;555;p20"/>
          <p:cNvGrpSpPr/>
          <p:nvPr/>
        </p:nvGrpSpPr>
        <p:grpSpPr>
          <a:xfrm>
            <a:off x="16231183" y="928659"/>
            <a:ext cx="3749649" cy="794089"/>
            <a:chOff x="778" y="0"/>
            <a:chExt cx="4999532" cy="1058785"/>
          </a:xfrm>
        </p:grpSpPr>
        <p:grpSp>
          <p:nvGrpSpPr>
            <p:cNvPr id="556" name="Google Shape;556;p2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557" name="Google Shape;55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8" name="Google Shape;55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20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560" name="Google Shape;56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1" name="Google Shape;56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4" name="Google Shape;56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20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566" name="Google Shape;56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7" name="Google Shape;56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20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569" name="Google Shape;569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0" name="Google Shape;570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0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572" name="Google Shape;572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3" name="Google Shape;573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20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575" name="Google Shape;575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6" name="Google Shape;576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20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578" name="Google Shape;578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9" name="Google Shape;579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20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581" name="Google Shape;581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2" name="Google Shape;582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20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584" name="Google Shape;58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5" name="Google Shape;585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20"/>
            <p:cNvGrpSpPr/>
            <p:nvPr/>
          </p:nvGrpSpPr>
          <p:grpSpPr>
            <a:xfrm>
              <a:off x="3868985" y="0"/>
              <a:ext cx="347217" cy="348773"/>
              <a:chOff x="1813" y="0"/>
              <a:chExt cx="809173" cy="812800"/>
            </a:xfrm>
          </p:grpSpPr>
          <p:sp>
            <p:nvSpPr>
              <p:cNvPr id="587" name="Google Shape;58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8" name="Google Shape;588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20"/>
            <p:cNvGrpSpPr/>
            <p:nvPr/>
          </p:nvGrpSpPr>
          <p:grpSpPr>
            <a:xfrm>
              <a:off x="4653093" y="0"/>
              <a:ext cx="347217" cy="348773"/>
              <a:chOff x="1813" y="0"/>
              <a:chExt cx="809173" cy="812800"/>
            </a:xfrm>
          </p:grpSpPr>
          <p:sp>
            <p:nvSpPr>
              <p:cNvPr id="590" name="Google Shape;59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1" name="Google Shape;591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20"/>
            <p:cNvGrpSpPr/>
            <p:nvPr/>
          </p:nvGrpSpPr>
          <p:grpSpPr>
            <a:xfrm>
              <a:off x="3868985" y="710012"/>
              <a:ext cx="347217" cy="348773"/>
              <a:chOff x="1813" y="0"/>
              <a:chExt cx="809173" cy="812800"/>
            </a:xfrm>
          </p:grpSpPr>
          <p:sp>
            <p:nvSpPr>
              <p:cNvPr id="593" name="Google Shape;59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4" name="Google Shape;594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20"/>
            <p:cNvGrpSpPr/>
            <p:nvPr/>
          </p:nvGrpSpPr>
          <p:grpSpPr>
            <a:xfrm>
              <a:off x="4653093" y="710012"/>
              <a:ext cx="347217" cy="348773"/>
              <a:chOff x="1813" y="0"/>
              <a:chExt cx="809173" cy="812800"/>
            </a:xfrm>
          </p:grpSpPr>
          <p:sp>
            <p:nvSpPr>
              <p:cNvPr id="596" name="Google Shape;596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7" name="Google Shape;597;p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4ECB1A3-96B7-8ABB-ECFC-C1F20CB10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6" t="33166" r="6290" b="49482"/>
          <a:stretch/>
        </p:blipFill>
        <p:spPr bwMode="auto">
          <a:xfrm>
            <a:off x="1026747" y="4079571"/>
            <a:ext cx="16212459" cy="2127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6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288" name="Google Shape;288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6"/>
          <p:cNvSpPr txBox="1"/>
          <p:nvPr/>
        </p:nvSpPr>
        <p:spPr>
          <a:xfrm>
            <a:off x="1028700" y="1028700"/>
            <a:ext cx="861233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註冊 </a:t>
            </a:r>
            <a:r>
              <a:rPr lang="en-US" altLang="zh-TW" sz="7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&amp;</a:t>
            </a:r>
            <a:r>
              <a:rPr lang="zh-TW" altLang="en-US" sz="7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 登入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E93104-2941-88B5-4351-F3BB57D58946}"/>
              </a:ext>
            </a:extLst>
          </p:cNvPr>
          <p:cNvSpPr txBox="1"/>
          <p:nvPr/>
        </p:nvSpPr>
        <p:spPr>
          <a:xfrm>
            <a:off x="1028700" y="2946400"/>
            <a:ext cx="57379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使用者註冊需在註冊介面輸入使用者名稱、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、手機號碼、密碼，才可完成註冊</a:t>
            </a:r>
            <a:endParaRPr lang="en-US" altLang="zh-TW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endParaRPr lang="en-US" altLang="zh-TW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n"/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使用者於登入時則需以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及密碼完成登入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D1ECFC-521A-E3AA-E421-FCB62DF8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93" y="778500"/>
            <a:ext cx="4038593" cy="873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B8413A-B5DF-60FC-FCF2-940883C55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2813" y="778500"/>
            <a:ext cx="4103656" cy="873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8"/>
          <p:cNvSpPr/>
          <p:nvPr/>
        </p:nvSpPr>
        <p:spPr>
          <a:xfrm>
            <a:off x="435126" y="444700"/>
            <a:ext cx="17439793" cy="9369973"/>
          </a:xfrm>
          <a:custGeom>
            <a:avLst/>
            <a:gdLst/>
            <a:ahLst/>
            <a:cxnLst/>
            <a:rect l="l" t="t" r="r" b="b"/>
            <a:pathLst>
              <a:path w="4593196" h="2467812" extrusionOk="0">
                <a:moveTo>
                  <a:pt x="0" y="0"/>
                </a:moveTo>
                <a:lnTo>
                  <a:pt x="4593196" y="0"/>
                </a:lnTo>
                <a:lnTo>
                  <a:pt x="4593196" y="2467812"/>
                </a:lnTo>
                <a:lnTo>
                  <a:pt x="0" y="246781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</p:sp>
      <p:grpSp>
        <p:nvGrpSpPr>
          <p:cNvPr id="1201" name="Google Shape;1201;p28"/>
          <p:cNvGrpSpPr/>
          <p:nvPr/>
        </p:nvGrpSpPr>
        <p:grpSpPr>
          <a:xfrm>
            <a:off x="824430" y="8471832"/>
            <a:ext cx="2587072" cy="794089"/>
            <a:chOff x="778" y="0"/>
            <a:chExt cx="3449430" cy="1058785"/>
          </a:xfrm>
        </p:grpSpPr>
        <p:grpSp>
          <p:nvGrpSpPr>
            <p:cNvPr id="1202" name="Google Shape;1202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03" name="Google Shape;120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04" name="Google Shape;120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06" name="Google Shape;120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07" name="Google Shape;120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09" name="Google Shape;120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0" name="Google Shape;121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12" name="Google Shape;121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3" name="Google Shape;121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" name="Google Shape;1214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15" name="Google Shape;121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6" name="Google Shape;121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18" name="Google Shape;121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19" name="Google Shape;121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21" name="Google Shape;122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2" name="Google Shape;122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24" name="Google Shape;122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5" name="Google Shape;122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27" name="Google Shape;122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28" name="Google Shape;122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1" name="Google Shape;123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2" name="Google Shape;1232;p28"/>
          <p:cNvGrpSpPr/>
          <p:nvPr/>
        </p:nvGrpSpPr>
        <p:grpSpPr>
          <a:xfrm>
            <a:off x="14876498" y="8631820"/>
            <a:ext cx="2587072" cy="794089"/>
            <a:chOff x="778" y="0"/>
            <a:chExt cx="3449430" cy="1058785"/>
          </a:xfrm>
        </p:grpSpPr>
        <p:grpSp>
          <p:nvGrpSpPr>
            <p:cNvPr id="1233" name="Google Shape;1233;p28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34" name="Google Shape;1234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5" name="Google Shape;1235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36" name="Google Shape;1236;p28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37" name="Google Shape;1237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38" name="Google Shape;1238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28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40" name="Google Shape;1240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1" name="Google Shape;1241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8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43" name="Google Shape;1243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4" name="Google Shape;1244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8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46" name="Google Shape;1246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47" name="Google Shape;1247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48" name="Google Shape;1248;p28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49" name="Google Shape;1249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0" name="Google Shape;1250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28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52" name="Google Shape;1252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3" name="Google Shape;1253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28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55" name="Google Shape;1255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6" name="Google Shape;1256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8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58" name="Google Shape;1258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59" name="Google Shape;1259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8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261" name="Google Shape;1261;p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62" name="Google Shape;1262;p2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44A104-5CE2-3149-1E76-8DDA3640C2D0}"/>
              </a:ext>
            </a:extLst>
          </p:cNvPr>
          <p:cNvSpPr txBox="1"/>
          <p:nvPr/>
        </p:nvSpPr>
        <p:spPr>
          <a:xfrm>
            <a:off x="435126" y="686164"/>
            <a:ext cx="8707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E42EA3-EA1D-7B51-EF74-AAC984B482DC}"/>
              </a:ext>
            </a:extLst>
          </p:cNvPr>
          <p:cNvSpPr txBox="1"/>
          <p:nvPr/>
        </p:nvSpPr>
        <p:spPr>
          <a:xfrm>
            <a:off x="673100" y="2336800"/>
            <a:ext cx="8707612" cy="369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使用者於首頁可新增發票，並體驗角色飼養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於新增發票區域需輸入發票號碼與發票年月份，方能完成新增發票功能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每次新增發票若累計達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張、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張、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張，則可更新角色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923AF-6AE7-83BA-2E8A-3DBC32A5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88" y="552297"/>
            <a:ext cx="4229899" cy="918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19"/>
          <p:cNvGrpSpPr/>
          <p:nvPr/>
        </p:nvGrpSpPr>
        <p:grpSpPr>
          <a:xfrm>
            <a:off x="424103" y="444698"/>
            <a:ext cx="17439793" cy="9369973"/>
            <a:chOff x="0" y="0"/>
            <a:chExt cx="4593196" cy="2467812"/>
          </a:xfrm>
        </p:grpSpPr>
        <p:sp>
          <p:nvSpPr>
            <p:cNvPr id="462" name="Google Shape;462;p1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463" name="Google Shape;463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464" name="Google Shape;464;p19"/>
          <p:cNvSpPr txBox="1"/>
          <p:nvPr/>
        </p:nvSpPr>
        <p:spPr>
          <a:xfrm>
            <a:off x="679964" y="732061"/>
            <a:ext cx="5962679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使用者發票介面 ＆ 開獎發票介面</a:t>
            </a:r>
            <a:endParaRPr sz="9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E44BBE-4B87-5A5B-9852-0B37197AFCEB}"/>
              </a:ext>
            </a:extLst>
          </p:cNvPr>
          <p:cNvSpPr txBox="1"/>
          <p:nvPr/>
        </p:nvSpPr>
        <p:spPr>
          <a:xfrm>
            <a:off x="939800" y="3390900"/>
            <a:ext cx="6178957" cy="664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使用者發票介面可察看使用者自身擁有之發票，並可進行對獎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完成兌獎後，便可再次查看，即刻看到最新使用者發票資訊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於開獎發票資訊介面可察看當期未過期之開獎發票資訊，即開獎發票號碼與獎項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D720DE-7DC5-7951-20CA-00C9993D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79" y="587820"/>
            <a:ext cx="4284612" cy="911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AE5AC25E-D33A-02A7-B8F5-7E050C99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305" y="574004"/>
            <a:ext cx="4284612" cy="911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269" name="Google Shape;1269;p2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70" name="Google Shape;1270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9"/>
          <p:cNvSpPr txBox="1"/>
          <p:nvPr/>
        </p:nvSpPr>
        <p:spPr>
          <a:xfrm>
            <a:off x="2410452" y="4420064"/>
            <a:ext cx="128475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04 </a:t>
            </a:r>
            <a:r>
              <a:rPr lang="zh-TW" altLang="en-US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環境說明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73" name="Google Shape;1273;p29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74" name="Google Shape;1274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75" name="Google Shape;1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6" name="Google Shape;127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9" name="Google Shape;127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81" name="Google Shape;1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2" name="Google Shape;128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84" name="Google Shape;1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5" name="Google Shape;128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87" name="Google Shape;1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8" name="Google Shape;128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90" name="Google Shape;1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1" name="Google Shape;129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4" name="Google Shape;129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96" name="Google Shape;12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7" name="Google Shape;129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0" name="Google Shape;130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3" name="Google Shape;130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4" name="Google Shape;1304;p29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1305" name="Google Shape;1305;p29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7" name="Google Shape;130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0" name="Google Shape;131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9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312" name="Google Shape;1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3" name="Google Shape;131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6" name="Google Shape;131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9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18" name="Google Shape;1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9" name="Google Shape;131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9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2" name="Google Shape;132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9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24" name="Google Shape;1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5" name="Google Shape;132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9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27" name="Google Shape;1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8" name="Google Shape;132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1" name="Google Shape;133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2" name="Google Shape;1332;p29"/>
          <p:cNvGrpSpPr/>
          <p:nvPr/>
        </p:nvGrpSpPr>
        <p:grpSpPr>
          <a:xfrm>
            <a:off x="5956280" y="6242716"/>
            <a:ext cx="2904837" cy="293705"/>
            <a:chOff x="874" y="0"/>
            <a:chExt cx="3873117" cy="391607"/>
          </a:xfrm>
        </p:grpSpPr>
        <p:grpSp>
          <p:nvGrpSpPr>
            <p:cNvPr id="1333" name="Google Shape;1333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34" name="Google Shape;1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5" name="Google Shape;1335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8" name="Google Shape;1338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40" name="Google Shape;1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1" name="Google Shape;134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43" name="Google Shape;1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4" name="Google Shape;134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46" name="Google Shape;1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7" name="Google Shape;134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9"/>
          <p:cNvGrpSpPr/>
          <p:nvPr/>
        </p:nvGrpSpPr>
        <p:grpSpPr>
          <a:xfrm>
            <a:off x="9239230" y="6242716"/>
            <a:ext cx="2904837" cy="293705"/>
            <a:chOff x="874" y="0"/>
            <a:chExt cx="3873117" cy="391607"/>
          </a:xfrm>
        </p:grpSpPr>
        <p:grpSp>
          <p:nvGrpSpPr>
            <p:cNvPr id="1349" name="Google Shape;1349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3" name="Google Shape;1363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6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8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442" name="Google Shape;442;p18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43" name="Google Shape;443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444" name="Google Shape;444;p18"/>
          <p:cNvSpPr txBox="1"/>
          <p:nvPr/>
        </p:nvSpPr>
        <p:spPr>
          <a:xfrm>
            <a:off x="2057400" y="1262279"/>
            <a:ext cx="1077757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bg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Open Sans"/>
              </a:rPr>
              <a:t>CONTENT</a:t>
            </a:r>
            <a:endParaRPr sz="7200" b="1" dirty="0">
              <a:solidFill>
                <a:schemeClr val="bg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Open Sans"/>
            </a:endParaRPr>
          </a:p>
        </p:txBody>
      </p:sp>
      <p:sp>
        <p:nvSpPr>
          <p:cNvPr id="445" name="Google Shape;445;p18"/>
          <p:cNvSpPr txBox="1"/>
          <p:nvPr/>
        </p:nvSpPr>
        <p:spPr>
          <a:xfrm>
            <a:off x="1142586" y="3119911"/>
            <a:ext cx="6303600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2000"/>
              </a:lnSpc>
            </a:pPr>
            <a:r>
              <a:rPr lang="en-US" altLang="zh-TW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01 </a:t>
            </a:r>
            <a:r>
              <a:rPr lang="zh-TW" altLang="en-US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背景動機</a:t>
            </a:r>
            <a:endParaRPr lang="zh-TW" altLang="en-US" sz="6000" b="1" dirty="0">
              <a:solidFill>
                <a:schemeClr val="bg2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22000"/>
              </a:lnSpc>
            </a:pPr>
            <a:r>
              <a:rPr lang="en-US" altLang="zh-TW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02 </a:t>
            </a:r>
            <a:r>
              <a:rPr lang="zh-TW" altLang="en-US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需求分析</a:t>
            </a:r>
            <a:endParaRPr lang="zh-TW" altLang="en-US" sz="6000" b="1" dirty="0">
              <a:solidFill>
                <a:schemeClr val="bg2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22000"/>
              </a:lnSpc>
            </a:pPr>
            <a:r>
              <a:rPr lang="en-US" altLang="zh-TW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03 </a:t>
            </a:r>
            <a:r>
              <a:rPr lang="zh-TW" altLang="en-US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設計說明</a:t>
            </a:r>
            <a:endParaRPr lang="zh-TW" altLang="en-US" sz="6000" b="1" dirty="0">
              <a:solidFill>
                <a:schemeClr val="bg2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22000"/>
              </a:lnSpc>
            </a:pPr>
            <a:r>
              <a:rPr lang="en-US" altLang="zh-TW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04 </a:t>
            </a:r>
            <a:r>
              <a:rPr lang="zh-TW" altLang="en-US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環境說明</a:t>
            </a:r>
            <a:endParaRPr lang="zh-TW" altLang="en-US" sz="6000" b="1" dirty="0">
              <a:solidFill>
                <a:schemeClr val="bg2"/>
              </a:solidFill>
              <a:latin typeface="Source Sans Pro"/>
              <a:ea typeface="Source Sans Pro"/>
            </a:endParaRPr>
          </a:p>
          <a:p>
            <a:pPr algn="ctr">
              <a:lnSpc>
                <a:spcPct val="122000"/>
              </a:lnSpc>
            </a:pPr>
            <a:r>
              <a:rPr lang="en-US" altLang="zh-TW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05 </a:t>
            </a:r>
            <a:r>
              <a:rPr lang="zh-TW" altLang="en-US" sz="6000" b="1" dirty="0">
                <a:solidFill>
                  <a:schemeClr val="bg2"/>
                </a:solidFill>
                <a:latin typeface="Source Sans Pro"/>
                <a:ea typeface="微軟正黑體" panose="020B0604030504040204" pitchFamily="34" charset="-120"/>
              </a:rPr>
              <a:t>工作分配</a:t>
            </a:r>
            <a:endParaRPr lang="zh-TW" altLang="en-US" sz="6000" b="1" dirty="0">
              <a:solidFill>
                <a:schemeClr val="bg2"/>
              </a:solidFill>
              <a:latin typeface="Source Sans Pro"/>
              <a:ea typeface="Source Sans Pro"/>
            </a:endParaRPr>
          </a:p>
        </p:txBody>
      </p:sp>
      <p:grpSp>
        <p:nvGrpSpPr>
          <p:cNvPr id="447" name="Google Shape;447;p18"/>
          <p:cNvGrpSpPr/>
          <p:nvPr/>
        </p:nvGrpSpPr>
        <p:grpSpPr>
          <a:xfrm>
            <a:off x="14391610" y="1065150"/>
            <a:ext cx="2905967" cy="2910218"/>
            <a:chOff x="1813" y="0"/>
            <a:chExt cx="809173" cy="812800"/>
          </a:xfrm>
        </p:grpSpPr>
        <p:sp>
          <p:nvSpPr>
            <p:cNvPr id="448" name="Google Shape;44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9" name="Google Shape;449;p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pic>
        <p:nvPicPr>
          <p:cNvPr id="450" name="Google Shape;450;p18"/>
          <p:cNvPicPr preferRelativeResize="0"/>
          <p:nvPr/>
        </p:nvPicPr>
        <p:blipFill rotWithShape="1">
          <a:blip r:embed="rId3">
            <a:alphaModFix/>
          </a:blip>
          <a:srcRect r="96583"/>
          <a:stretch/>
        </p:blipFill>
        <p:spPr>
          <a:xfrm>
            <a:off x="1517364" y="3119911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 rotWithShape="1">
          <a:blip r:embed="rId4">
            <a:alphaModFix/>
          </a:blip>
          <a:srcRect r="96583"/>
          <a:stretch/>
        </p:blipFill>
        <p:spPr>
          <a:xfrm>
            <a:off x="1517364" y="3921773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 rotWithShape="1">
          <a:blip r:embed="rId3">
            <a:alphaModFix/>
          </a:blip>
          <a:srcRect r="96583"/>
          <a:stretch/>
        </p:blipFill>
        <p:spPr>
          <a:xfrm>
            <a:off x="1517364" y="4723634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8"/>
          <p:cNvPicPr preferRelativeResize="0"/>
          <p:nvPr/>
        </p:nvPicPr>
        <p:blipFill rotWithShape="1">
          <a:blip r:embed="rId4">
            <a:alphaModFix/>
          </a:blip>
          <a:srcRect r="96583"/>
          <a:stretch/>
        </p:blipFill>
        <p:spPr>
          <a:xfrm>
            <a:off x="1517364" y="5525495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8"/>
          <p:cNvPicPr preferRelativeResize="0"/>
          <p:nvPr/>
        </p:nvPicPr>
        <p:blipFill rotWithShape="1">
          <a:blip r:embed="rId3">
            <a:alphaModFix/>
          </a:blip>
          <a:srcRect r="96583"/>
          <a:stretch/>
        </p:blipFill>
        <p:spPr>
          <a:xfrm>
            <a:off x="1517364" y="6327357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4">
            <a:alphaModFix/>
          </a:blip>
          <a:srcRect r="96583"/>
          <a:stretch/>
        </p:blipFill>
        <p:spPr>
          <a:xfrm>
            <a:off x="1517364" y="7129218"/>
            <a:ext cx="410906" cy="40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3">
            <a:alphaModFix/>
          </a:blip>
          <a:srcRect r="96583"/>
          <a:stretch/>
        </p:blipFill>
        <p:spPr>
          <a:xfrm>
            <a:off x="1517364" y="7854879"/>
            <a:ext cx="410906" cy="405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CB9595F-81EB-D62D-84E3-40558D0A437A}"/>
              </a:ext>
            </a:extLst>
          </p:cNvPr>
          <p:cNvGrpSpPr/>
          <p:nvPr/>
        </p:nvGrpSpPr>
        <p:grpSpPr>
          <a:xfrm>
            <a:off x="10749704" y="935831"/>
            <a:ext cx="4745339" cy="8415337"/>
            <a:chOff x="10613724" y="928688"/>
            <a:chExt cx="4745339" cy="841533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4D5FC26-DE3F-39A5-557D-4AB1F40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724" y="956051"/>
              <a:ext cx="4710881" cy="837489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8EA040-6AF4-722D-7B45-9331D09BD6F1}"/>
                </a:ext>
              </a:extLst>
            </p:cNvPr>
            <p:cNvSpPr/>
            <p:nvPr/>
          </p:nvSpPr>
          <p:spPr>
            <a:xfrm>
              <a:off x="10613724" y="928688"/>
              <a:ext cx="4745339" cy="8415337"/>
            </a:xfrm>
            <a:prstGeom prst="rect">
              <a:avLst/>
            </a:prstGeom>
            <a:noFill/>
            <a:ln w="1174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5" name="Google Shape;115;p13">
            <a:extLst>
              <a:ext uri="{FF2B5EF4-FFF2-40B4-BE49-F238E27FC236}">
                <a16:creationId xmlns:a16="http://schemas.microsoft.com/office/drawing/2014/main" id="{10AF19BC-DFA5-5E22-1EC2-9FF8C068B0E1}"/>
              </a:ext>
            </a:extLst>
          </p:cNvPr>
          <p:cNvGrpSpPr/>
          <p:nvPr/>
        </p:nvGrpSpPr>
        <p:grpSpPr>
          <a:xfrm>
            <a:off x="7769516" y="1324451"/>
            <a:ext cx="1438686" cy="1326598"/>
            <a:chOff x="778" y="0"/>
            <a:chExt cx="1918247" cy="1768797"/>
          </a:xfrm>
        </p:grpSpPr>
        <p:grpSp>
          <p:nvGrpSpPr>
            <p:cNvPr id="6" name="Google Shape;116;p13">
              <a:extLst>
                <a:ext uri="{FF2B5EF4-FFF2-40B4-BE49-F238E27FC236}">
                  <a16:creationId xmlns:a16="http://schemas.microsoft.com/office/drawing/2014/main" id="{D417BC07-60E7-BB57-9F60-FF6700E0A74F}"/>
                </a:ext>
              </a:extLst>
            </p:cNvPr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31" name="Google Shape;117;p13">
                <a:extLst>
                  <a:ext uri="{FF2B5EF4-FFF2-40B4-BE49-F238E27FC236}">
                    <a16:creationId xmlns:a16="http://schemas.microsoft.com/office/drawing/2014/main" id="{BB8FD7DD-D66D-1308-0632-78F6C930C2C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Google Shape;118;p13">
                <a:extLst>
                  <a:ext uri="{FF2B5EF4-FFF2-40B4-BE49-F238E27FC236}">
                    <a16:creationId xmlns:a16="http://schemas.microsoft.com/office/drawing/2014/main" id="{B1FB1102-8A81-DF83-AE86-BEF23300594D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119;p13">
              <a:extLst>
                <a:ext uri="{FF2B5EF4-FFF2-40B4-BE49-F238E27FC236}">
                  <a16:creationId xmlns:a16="http://schemas.microsoft.com/office/drawing/2014/main" id="{CE16EA29-E9B5-CC91-7063-5B8A7AD3C5F7}"/>
                </a:ext>
              </a:extLst>
            </p:cNvPr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29" name="Google Shape;120;p13">
                <a:extLst>
                  <a:ext uri="{FF2B5EF4-FFF2-40B4-BE49-F238E27FC236}">
                    <a16:creationId xmlns:a16="http://schemas.microsoft.com/office/drawing/2014/main" id="{FD692F19-7C00-2E76-7123-B48B4CA5576F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Google Shape;121;p13">
                <a:extLst>
                  <a:ext uri="{FF2B5EF4-FFF2-40B4-BE49-F238E27FC236}">
                    <a16:creationId xmlns:a16="http://schemas.microsoft.com/office/drawing/2014/main" id="{11572E05-96FC-E355-3611-E4829905841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22;p13">
              <a:extLst>
                <a:ext uri="{FF2B5EF4-FFF2-40B4-BE49-F238E27FC236}">
                  <a16:creationId xmlns:a16="http://schemas.microsoft.com/office/drawing/2014/main" id="{9BF9C735-C7E1-6C24-98A6-13516A479C0A}"/>
                </a:ext>
              </a:extLst>
            </p:cNvPr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27" name="Google Shape;123;p13">
                <a:extLst>
                  <a:ext uri="{FF2B5EF4-FFF2-40B4-BE49-F238E27FC236}">
                    <a16:creationId xmlns:a16="http://schemas.microsoft.com/office/drawing/2014/main" id="{F5339A6E-8D99-0585-06D8-C8E32281818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Google Shape;124;p13">
                <a:extLst>
                  <a:ext uri="{FF2B5EF4-FFF2-40B4-BE49-F238E27FC236}">
                    <a16:creationId xmlns:a16="http://schemas.microsoft.com/office/drawing/2014/main" id="{B38E347E-3979-A9E5-3CB5-F40BF8757AB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25;p13">
              <a:extLst>
                <a:ext uri="{FF2B5EF4-FFF2-40B4-BE49-F238E27FC236}">
                  <a16:creationId xmlns:a16="http://schemas.microsoft.com/office/drawing/2014/main" id="{9C506D14-6225-95FE-130C-14AFFD398A7D}"/>
                </a:ext>
              </a:extLst>
            </p:cNvPr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25" name="Google Shape;126;p13">
                <a:extLst>
                  <a:ext uri="{FF2B5EF4-FFF2-40B4-BE49-F238E27FC236}">
                    <a16:creationId xmlns:a16="http://schemas.microsoft.com/office/drawing/2014/main" id="{EE7CF202-1212-D82C-B4D1-052A361C5EB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Google Shape;127;p13">
                <a:extLst>
                  <a:ext uri="{FF2B5EF4-FFF2-40B4-BE49-F238E27FC236}">
                    <a16:creationId xmlns:a16="http://schemas.microsoft.com/office/drawing/2014/main" id="{4507B8E6-7544-AF59-5B9D-80DF4DA3871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28;p13">
              <a:extLst>
                <a:ext uri="{FF2B5EF4-FFF2-40B4-BE49-F238E27FC236}">
                  <a16:creationId xmlns:a16="http://schemas.microsoft.com/office/drawing/2014/main" id="{28CDCAE7-B84A-4C60-24AF-DEFE15C51B92}"/>
                </a:ext>
              </a:extLst>
            </p:cNvPr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23" name="Google Shape;129;p13">
                <a:extLst>
                  <a:ext uri="{FF2B5EF4-FFF2-40B4-BE49-F238E27FC236}">
                    <a16:creationId xmlns:a16="http://schemas.microsoft.com/office/drawing/2014/main" id="{4828F37C-C8C4-F2A9-95EF-87B2D11FE6A5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Google Shape;130;p13">
                <a:extLst>
                  <a:ext uri="{FF2B5EF4-FFF2-40B4-BE49-F238E27FC236}">
                    <a16:creationId xmlns:a16="http://schemas.microsoft.com/office/drawing/2014/main" id="{6997F9D9-6B72-C9B2-10DE-82376DFE871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131;p13">
              <a:extLst>
                <a:ext uri="{FF2B5EF4-FFF2-40B4-BE49-F238E27FC236}">
                  <a16:creationId xmlns:a16="http://schemas.microsoft.com/office/drawing/2014/main" id="{63622AA2-1326-19B7-5374-BB42CF201323}"/>
                </a:ext>
              </a:extLst>
            </p:cNvPr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21" name="Google Shape;132;p13">
                <a:extLst>
                  <a:ext uri="{FF2B5EF4-FFF2-40B4-BE49-F238E27FC236}">
                    <a16:creationId xmlns:a16="http://schemas.microsoft.com/office/drawing/2014/main" id="{3EDC247D-92F8-23B2-DDFE-24588766FB9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Google Shape;133;p13">
                <a:extLst>
                  <a:ext uri="{FF2B5EF4-FFF2-40B4-BE49-F238E27FC236}">
                    <a16:creationId xmlns:a16="http://schemas.microsoft.com/office/drawing/2014/main" id="{CEE68634-B44E-9719-8F2E-07A8B3107EB1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34;p13">
              <a:extLst>
                <a:ext uri="{FF2B5EF4-FFF2-40B4-BE49-F238E27FC236}">
                  <a16:creationId xmlns:a16="http://schemas.microsoft.com/office/drawing/2014/main" id="{01020CA4-2296-13AE-1A8E-96740C7ECBC9}"/>
                </a:ext>
              </a:extLst>
            </p:cNvPr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9" name="Google Shape;135;p13">
                <a:extLst>
                  <a:ext uri="{FF2B5EF4-FFF2-40B4-BE49-F238E27FC236}">
                    <a16:creationId xmlns:a16="http://schemas.microsoft.com/office/drawing/2014/main" id="{D3E82399-87B9-EAA2-631F-E16479454CE2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Google Shape;136;p13">
                <a:extLst>
                  <a:ext uri="{FF2B5EF4-FFF2-40B4-BE49-F238E27FC236}">
                    <a16:creationId xmlns:a16="http://schemas.microsoft.com/office/drawing/2014/main" id="{1170F48A-FEC8-1E93-1F8D-D7BAE350955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37;p13">
              <a:extLst>
                <a:ext uri="{FF2B5EF4-FFF2-40B4-BE49-F238E27FC236}">
                  <a16:creationId xmlns:a16="http://schemas.microsoft.com/office/drawing/2014/main" id="{C6684FED-35DB-3947-EE1F-59AB4835906E}"/>
                </a:ext>
              </a:extLst>
            </p:cNvPr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7" name="Google Shape;138;p13">
                <a:extLst>
                  <a:ext uri="{FF2B5EF4-FFF2-40B4-BE49-F238E27FC236}">
                    <a16:creationId xmlns:a16="http://schemas.microsoft.com/office/drawing/2014/main" id="{65B32388-78C4-2D7E-53B7-1F38F05A86AC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Google Shape;139;p13">
                <a:extLst>
                  <a:ext uri="{FF2B5EF4-FFF2-40B4-BE49-F238E27FC236}">
                    <a16:creationId xmlns:a16="http://schemas.microsoft.com/office/drawing/2014/main" id="{7BCE46D2-D8C1-0F27-94DA-622EE8B4682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0;p13">
              <a:extLst>
                <a:ext uri="{FF2B5EF4-FFF2-40B4-BE49-F238E27FC236}">
                  <a16:creationId xmlns:a16="http://schemas.microsoft.com/office/drawing/2014/main" id="{DECBD276-208B-96B5-21C3-4E512EF1A9F2}"/>
                </a:ext>
              </a:extLst>
            </p:cNvPr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5" name="Google Shape;141;p13">
                <a:extLst>
                  <a:ext uri="{FF2B5EF4-FFF2-40B4-BE49-F238E27FC236}">
                    <a16:creationId xmlns:a16="http://schemas.microsoft.com/office/drawing/2014/main" id="{4E566A67-861D-2468-90C1-3D8C44D37793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Google Shape;142;p13">
                <a:extLst>
                  <a:ext uri="{FF2B5EF4-FFF2-40B4-BE49-F238E27FC236}">
                    <a16:creationId xmlns:a16="http://schemas.microsoft.com/office/drawing/2014/main" id="{F6CFE210-5319-4670-D0CF-EA7C3E7BA55B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" name="Google Shape;84;p13">
            <a:extLst>
              <a:ext uri="{FF2B5EF4-FFF2-40B4-BE49-F238E27FC236}">
                <a16:creationId xmlns:a16="http://schemas.microsoft.com/office/drawing/2014/main" id="{D722E404-57E8-C7E3-0694-B4B02666BAE6}"/>
              </a:ext>
            </a:extLst>
          </p:cNvPr>
          <p:cNvGrpSpPr/>
          <p:nvPr/>
        </p:nvGrpSpPr>
        <p:grpSpPr>
          <a:xfrm>
            <a:off x="7850464" y="8544003"/>
            <a:ext cx="2587072" cy="794089"/>
            <a:chOff x="778" y="0"/>
            <a:chExt cx="3449430" cy="1058785"/>
          </a:xfrm>
        </p:grpSpPr>
        <p:grpSp>
          <p:nvGrpSpPr>
            <p:cNvPr id="34" name="Google Shape;85;p13">
              <a:extLst>
                <a:ext uri="{FF2B5EF4-FFF2-40B4-BE49-F238E27FC236}">
                  <a16:creationId xmlns:a16="http://schemas.microsoft.com/office/drawing/2014/main" id="{2F7F1B62-E623-7798-79CA-21F74AFDD16E}"/>
                </a:ext>
              </a:extLst>
            </p:cNvPr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62" name="Google Shape;86;p13">
                <a:extLst>
                  <a:ext uri="{FF2B5EF4-FFF2-40B4-BE49-F238E27FC236}">
                    <a16:creationId xmlns:a16="http://schemas.microsoft.com/office/drawing/2014/main" id="{F5C54A0B-93D4-D6D4-443D-837EABA12860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Google Shape;87;p13">
                <a:extLst>
                  <a:ext uri="{FF2B5EF4-FFF2-40B4-BE49-F238E27FC236}">
                    <a16:creationId xmlns:a16="http://schemas.microsoft.com/office/drawing/2014/main" id="{58CE10FF-3508-2B35-98C5-A129BA00DC8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88;p13">
              <a:extLst>
                <a:ext uri="{FF2B5EF4-FFF2-40B4-BE49-F238E27FC236}">
                  <a16:creationId xmlns:a16="http://schemas.microsoft.com/office/drawing/2014/main" id="{D4D889B8-DC7E-55E8-428E-0E2278304802}"/>
                </a:ext>
              </a:extLst>
            </p:cNvPr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60" name="Google Shape;89;p13">
                <a:extLst>
                  <a:ext uri="{FF2B5EF4-FFF2-40B4-BE49-F238E27FC236}">
                    <a16:creationId xmlns:a16="http://schemas.microsoft.com/office/drawing/2014/main" id="{A67FC388-8734-3B74-FF6E-9402ACED009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Google Shape;90;p13">
                <a:extLst>
                  <a:ext uri="{FF2B5EF4-FFF2-40B4-BE49-F238E27FC236}">
                    <a16:creationId xmlns:a16="http://schemas.microsoft.com/office/drawing/2014/main" id="{AA228D72-2E0E-4C7A-ADE3-CD069C1BD0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91;p13">
              <a:extLst>
                <a:ext uri="{FF2B5EF4-FFF2-40B4-BE49-F238E27FC236}">
                  <a16:creationId xmlns:a16="http://schemas.microsoft.com/office/drawing/2014/main" id="{FC907B44-0F9A-9A22-95D0-F498FC807F37}"/>
                </a:ext>
              </a:extLst>
            </p:cNvPr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58" name="Google Shape;92;p13">
                <a:extLst>
                  <a:ext uri="{FF2B5EF4-FFF2-40B4-BE49-F238E27FC236}">
                    <a16:creationId xmlns:a16="http://schemas.microsoft.com/office/drawing/2014/main" id="{4E9404EB-B0EF-5BAF-AAB6-EAE8D69FA0B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Google Shape;93;p13">
                <a:extLst>
                  <a:ext uri="{FF2B5EF4-FFF2-40B4-BE49-F238E27FC236}">
                    <a16:creationId xmlns:a16="http://schemas.microsoft.com/office/drawing/2014/main" id="{99121668-7E46-3001-85D5-C0AB27559E17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94;p13">
              <a:extLst>
                <a:ext uri="{FF2B5EF4-FFF2-40B4-BE49-F238E27FC236}">
                  <a16:creationId xmlns:a16="http://schemas.microsoft.com/office/drawing/2014/main" id="{EFCAD861-60EA-B15E-5263-BD01B6568049}"/>
                </a:ext>
              </a:extLst>
            </p:cNvPr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56" name="Google Shape;95;p13">
                <a:extLst>
                  <a:ext uri="{FF2B5EF4-FFF2-40B4-BE49-F238E27FC236}">
                    <a16:creationId xmlns:a16="http://schemas.microsoft.com/office/drawing/2014/main" id="{BF82905E-6C50-FC4B-B07F-90B77921366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96;p13">
                <a:extLst>
                  <a:ext uri="{FF2B5EF4-FFF2-40B4-BE49-F238E27FC236}">
                    <a16:creationId xmlns:a16="http://schemas.microsoft.com/office/drawing/2014/main" id="{542DFA57-2994-18B3-59EE-F606D6BF0EA0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97;p13">
              <a:extLst>
                <a:ext uri="{FF2B5EF4-FFF2-40B4-BE49-F238E27FC236}">
                  <a16:creationId xmlns:a16="http://schemas.microsoft.com/office/drawing/2014/main" id="{AE921BE1-2F06-F179-90EC-44CB126236CB}"/>
                </a:ext>
              </a:extLst>
            </p:cNvPr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54" name="Google Shape;98;p13">
                <a:extLst>
                  <a:ext uri="{FF2B5EF4-FFF2-40B4-BE49-F238E27FC236}">
                    <a16:creationId xmlns:a16="http://schemas.microsoft.com/office/drawing/2014/main" id="{5D3965BC-76D4-80F8-66C3-6E0CA6DC0149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Google Shape;99;p13">
                <a:extLst>
                  <a:ext uri="{FF2B5EF4-FFF2-40B4-BE49-F238E27FC236}">
                    <a16:creationId xmlns:a16="http://schemas.microsoft.com/office/drawing/2014/main" id="{EB949176-580B-450A-820E-1B1248916734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100;p13">
              <a:extLst>
                <a:ext uri="{FF2B5EF4-FFF2-40B4-BE49-F238E27FC236}">
                  <a16:creationId xmlns:a16="http://schemas.microsoft.com/office/drawing/2014/main" id="{63850A3F-E6AA-DC90-B886-308BA243F994}"/>
                </a:ext>
              </a:extLst>
            </p:cNvPr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52" name="Google Shape;101;p13">
                <a:extLst>
                  <a:ext uri="{FF2B5EF4-FFF2-40B4-BE49-F238E27FC236}">
                    <a16:creationId xmlns:a16="http://schemas.microsoft.com/office/drawing/2014/main" id="{FCC9BFB6-4345-3958-D393-AD9DB21E80AF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Google Shape;102;p13">
                <a:extLst>
                  <a:ext uri="{FF2B5EF4-FFF2-40B4-BE49-F238E27FC236}">
                    <a16:creationId xmlns:a16="http://schemas.microsoft.com/office/drawing/2014/main" id="{814B37D3-062A-2ACC-108F-521917BD36E8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103;p13">
              <a:extLst>
                <a:ext uri="{FF2B5EF4-FFF2-40B4-BE49-F238E27FC236}">
                  <a16:creationId xmlns:a16="http://schemas.microsoft.com/office/drawing/2014/main" id="{0ACDD9C6-5095-9A7A-9391-9BEE004F47FE}"/>
                </a:ext>
              </a:extLst>
            </p:cNvPr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50" name="Google Shape;104;p13">
                <a:extLst>
                  <a:ext uri="{FF2B5EF4-FFF2-40B4-BE49-F238E27FC236}">
                    <a16:creationId xmlns:a16="http://schemas.microsoft.com/office/drawing/2014/main" id="{87AEB02D-E4B0-8C57-D311-8C0D366C5741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Google Shape;105;p13">
                <a:extLst>
                  <a:ext uri="{FF2B5EF4-FFF2-40B4-BE49-F238E27FC236}">
                    <a16:creationId xmlns:a16="http://schemas.microsoft.com/office/drawing/2014/main" id="{75C8B995-3D53-EA38-8F58-565520F11911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106;p13">
              <a:extLst>
                <a:ext uri="{FF2B5EF4-FFF2-40B4-BE49-F238E27FC236}">
                  <a16:creationId xmlns:a16="http://schemas.microsoft.com/office/drawing/2014/main" id="{2E4FFA8D-8E7E-F10E-F66C-843075960F6A}"/>
                </a:ext>
              </a:extLst>
            </p:cNvPr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48" name="Google Shape;107;p13">
                <a:extLst>
                  <a:ext uri="{FF2B5EF4-FFF2-40B4-BE49-F238E27FC236}">
                    <a16:creationId xmlns:a16="http://schemas.microsoft.com/office/drawing/2014/main" id="{CC71A174-0CBA-0DC7-BDE2-DA8B1A511BBA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9" name="Google Shape;108;p13">
                <a:extLst>
                  <a:ext uri="{FF2B5EF4-FFF2-40B4-BE49-F238E27FC236}">
                    <a16:creationId xmlns:a16="http://schemas.microsoft.com/office/drawing/2014/main" id="{772D4D1E-B43C-DB61-761C-19A46CE75125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109;p13">
              <a:extLst>
                <a:ext uri="{FF2B5EF4-FFF2-40B4-BE49-F238E27FC236}">
                  <a16:creationId xmlns:a16="http://schemas.microsoft.com/office/drawing/2014/main" id="{8297BA55-E146-174B-D8AD-480E448848AF}"/>
                </a:ext>
              </a:extLst>
            </p:cNvPr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46" name="Google Shape;110;p13">
                <a:extLst>
                  <a:ext uri="{FF2B5EF4-FFF2-40B4-BE49-F238E27FC236}">
                    <a16:creationId xmlns:a16="http://schemas.microsoft.com/office/drawing/2014/main" id="{7B8976E8-9F68-94A2-DA74-6876C45F7FC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Google Shape;111;p13">
                <a:extLst>
                  <a:ext uri="{FF2B5EF4-FFF2-40B4-BE49-F238E27FC236}">
                    <a16:creationId xmlns:a16="http://schemas.microsoft.com/office/drawing/2014/main" id="{515609A5-C858-7122-3889-36328F938950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112;p13">
              <a:extLst>
                <a:ext uri="{FF2B5EF4-FFF2-40B4-BE49-F238E27FC236}">
                  <a16:creationId xmlns:a16="http://schemas.microsoft.com/office/drawing/2014/main" id="{192DC635-D3C3-B998-FC9A-6A02D125C563}"/>
                </a:ext>
              </a:extLst>
            </p:cNvPr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44" name="Google Shape;113;p13">
                <a:extLst>
                  <a:ext uri="{FF2B5EF4-FFF2-40B4-BE49-F238E27FC236}">
                    <a16:creationId xmlns:a16="http://schemas.microsoft.com/office/drawing/2014/main" id="{092ED42B-AFFB-07CF-C674-429AAD9E8A4B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Google Shape;114;p13">
                <a:extLst>
                  <a:ext uri="{FF2B5EF4-FFF2-40B4-BE49-F238E27FC236}">
                    <a16:creationId xmlns:a16="http://schemas.microsoft.com/office/drawing/2014/main" id="{FF01D35F-8F9F-D1A4-D69C-D2E263BD127A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21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603" name="Google Shape;603;p21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604" name="Google Shape;604;p2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605" name="Google Shape;605;p21"/>
          <p:cNvSpPr txBox="1"/>
          <p:nvPr/>
        </p:nvSpPr>
        <p:spPr>
          <a:xfrm>
            <a:off x="1028700" y="1028700"/>
            <a:ext cx="627303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5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環境說明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07" name="Google Shape;607;p21"/>
          <p:cNvGrpSpPr/>
          <p:nvPr/>
        </p:nvGrpSpPr>
        <p:grpSpPr>
          <a:xfrm>
            <a:off x="12901980" y="1259807"/>
            <a:ext cx="4302820" cy="1418070"/>
            <a:chOff x="778" y="0"/>
            <a:chExt cx="5737094" cy="1890760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609" name="Google Shape;60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3" name="Google Shape;61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21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6" name="Google Shape;61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21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8" name="Google Shape;628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1" name="Google Shape;631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4" name="Google Shape;634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1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7" name="Google Shape;637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21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639" name="Google Shape;63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0" name="Google Shape;64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21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21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645" name="Google Shape;64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6" name="Google Shape;64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1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648" name="Google Shape;64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9" name="Google Shape;64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21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651" name="Google Shape;651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2" name="Google Shape;652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1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5" name="Google Shape;655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21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657" name="Google Shape;657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8" name="Google Shape;658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660" name="Google Shape;660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1" name="Google Shape;661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4" name="Google Shape;664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1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666" name="Google Shape;666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7" name="Google Shape;667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21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0" name="Google Shape;670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1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672" name="Google Shape;672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3" name="Google Shape;673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21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6" name="Google Shape;676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21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678" name="Google Shape;678;p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79" name="Google Shape;679;p21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860900-9FCD-7513-0211-D359D9994B40}"/>
              </a:ext>
            </a:extLst>
          </p:cNvPr>
          <p:cNvSpPr txBox="1"/>
          <p:nvPr/>
        </p:nvSpPr>
        <p:spPr>
          <a:xfrm>
            <a:off x="1028700" y="3175000"/>
            <a:ext cx="16319500" cy="38264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ts val="12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40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程式語言：</a:t>
            </a:r>
            <a:r>
              <a:rPr lang="en-US" altLang="zh-TW" sz="40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Kotlin, PHP, JSON, XML</a:t>
            </a:r>
            <a:endParaRPr lang="zh-TW" altLang="zh-TW" sz="40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4000" kern="0" dirty="0">
                <a:solidFill>
                  <a:srgbClr val="000000"/>
                </a:solidFill>
                <a:effectLst/>
                <a:latin typeface="微軟正黑體"/>
                <a:ea typeface="微軟正黑體"/>
              </a:rPr>
              <a:t>IDE</a:t>
            </a:r>
            <a:r>
              <a:rPr lang="zh-TW" altLang="zh-TW" sz="4000" kern="0" dirty="0">
                <a:solidFill>
                  <a:srgbClr val="000000"/>
                </a:solidFill>
                <a:effectLst/>
                <a:latin typeface="微軟正黑體"/>
                <a:ea typeface="微軟正黑體"/>
              </a:rPr>
              <a:t>：</a:t>
            </a:r>
            <a:r>
              <a:rPr lang="en-US" altLang="zh-TW" sz="4000" kern="0" dirty="0">
                <a:solidFill>
                  <a:srgbClr val="000000"/>
                </a:solidFill>
                <a:effectLst/>
                <a:latin typeface="微軟正黑體"/>
                <a:ea typeface="微軟正黑體"/>
              </a:rPr>
              <a:t>Android Studio</a:t>
            </a:r>
            <a:endParaRPr lang="zh-TW" altLang="zh-TW" sz="40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5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40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資料庫系統：</a:t>
            </a:r>
            <a:r>
              <a:rPr lang="en-US" altLang="zh-TW" sz="40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MySQL</a:t>
            </a:r>
          </a:p>
          <a:p>
            <a:pPr marL="342900" lvl="0" indent="-342900" fontAlgn="base">
              <a:lnSpc>
                <a:spcPct val="150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4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API</a:t>
            </a:r>
            <a:r>
              <a:rPr lang="zh-TW" altLang="en-US" sz="4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串接：</a:t>
            </a:r>
            <a:r>
              <a:rPr lang="en-US" altLang="zh-TW" sz="4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Firebase</a:t>
            </a:r>
            <a:r>
              <a:rPr lang="zh-TW" altLang="en-US" sz="4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4000" kern="1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Lionfree</a:t>
            </a:r>
            <a:endParaRPr lang="zh-TW" altLang="zh-TW" sz="40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7"/>
          <p:cNvGrpSpPr/>
          <p:nvPr/>
        </p:nvGrpSpPr>
        <p:grpSpPr>
          <a:xfrm>
            <a:off x="424047" y="458482"/>
            <a:ext cx="17439906" cy="9370035"/>
            <a:chOff x="0" y="0"/>
            <a:chExt cx="4593196" cy="2467812"/>
          </a:xfrm>
        </p:grpSpPr>
        <p:sp>
          <p:nvSpPr>
            <p:cNvPr id="932" name="Google Shape;932;p2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933" name="Google Shape;93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935" name="Google Shape;935;p27"/>
          <p:cNvSpPr/>
          <p:nvPr/>
        </p:nvSpPr>
        <p:spPr>
          <a:xfrm>
            <a:off x="7603581" y="3643881"/>
            <a:ext cx="6805569" cy="2553843"/>
          </a:xfrm>
          <a:custGeom>
            <a:avLst/>
            <a:gdLst/>
            <a:ahLst/>
            <a:cxnLst/>
            <a:rect l="l" t="t" r="r" b="b"/>
            <a:pathLst>
              <a:path w="1792413" h="672617" extrusionOk="0">
                <a:moveTo>
                  <a:pt x="0" y="0"/>
                </a:moveTo>
                <a:lnTo>
                  <a:pt x="1792413" y="0"/>
                </a:lnTo>
                <a:lnTo>
                  <a:pt x="1792413" y="672617"/>
                </a:lnTo>
                <a:lnTo>
                  <a:pt x="0" y="67261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36" name="Google Shape;936;p27"/>
          <p:cNvSpPr txBox="1"/>
          <p:nvPr/>
        </p:nvSpPr>
        <p:spPr>
          <a:xfrm>
            <a:off x="277573" y="1231424"/>
            <a:ext cx="81384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FD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05</a:t>
            </a:r>
            <a:r>
              <a:rPr lang="zh-TW" altLang="en-US" sz="9000" b="1" dirty="0">
                <a:solidFill>
                  <a:srgbClr val="FD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 工作分配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37" name="Google Shape;937;p27"/>
          <p:cNvGrpSpPr/>
          <p:nvPr/>
        </p:nvGrpSpPr>
        <p:grpSpPr>
          <a:xfrm>
            <a:off x="12082490" y="1132671"/>
            <a:ext cx="5453319" cy="1950579"/>
            <a:chOff x="778" y="0"/>
            <a:chExt cx="7271092" cy="2600772"/>
          </a:xfrm>
        </p:grpSpPr>
        <p:grpSp>
          <p:nvGrpSpPr>
            <p:cNvPr id="938" name="Google Shape;938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939" name="Google Shape;93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0" name="Google Shape;94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3" name="Google Shape;94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6" name="Google Shape;94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9" name="Google Shape;94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951" name="Google Shape;95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2" name="Google Shape;95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954" name="Google Shape;95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5" name="Google Shape;95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957" name="Google Shape;95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8" name="Google Shape;95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960" name="Google Shape;9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1" name="Google Shape;9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963" name="Google Shape;9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4" name="Google Shape;9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966" name="Google Shape;9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7" name="Google Shape;9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969" name="Google Shape;9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0" name="Google Shape;9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972" name="Google Shape;9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3" name="Google Shape;9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975" name="Google Shape;9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6" name="Google Shape;9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978" name="Google Shape;9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9" name="Google Shape;9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981" name="Google Shape;9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984" name="Google Shape;9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5" name="Google Shape;9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987" name="Google Shape;9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8" name="Google Shape;9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1" name="Google Shape;9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993" name="Google Shape;9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4" name="Google Shape;9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996" name="Google Shape;9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7" name="Google Shape;9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999" name="Google Shape;9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0" name="Google Shape;10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3" name="Google Shape;10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005" name="Google Shape;10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6" name="Google Shape;10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008" name="Google Shape;10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9" name="Google Shape;10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011" name="Google Shape;10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2" name="Google Shape;10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4" name="Google Shape;10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5" name="Google Shape;10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17" name="Google Shape;10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8" name="Google Shape;10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20" name="Google Shape;10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023" name="Google Shape;10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4" name="Google Shape;10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026" name="Google Shape;10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7" name="Google Shape;10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029" name="Google Shape;10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0" name="Google Shape;10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032" name="Google Shape;10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3" name="Google Shape;10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035" name="Google Shape;10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6" name="Google Shape;10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038" name="Google Shape;10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9" name="Google Shape;10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041" name="Google Shape;10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2" name="Google Shape;10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044" name="Google Shape;10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5" name="Google Shape;10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047" name="Google Shape;10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8" name="Google Shape;10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1" name="Google Shape;10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053" name="Google Shape;10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4" name="Google Shape;10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056" name="Google Shape;10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8" name="Google Shape;1058;p27"/>
          <p:cNvGrpSpPr/>
          <p:nvPr/>
        </p:nvGrpSpPr>
        <p:grpSpPr>
          <a:xfrm>
            <a:off x="772541" y="7381969"/>
            <a:ext cx="5453319" cy="1950579"/>
            <a:chOff x="778" y="0"/>
            <a:chExt cx="7271092" cy="2600772"/>
          </a:xfrm>
        </p:grpSpPr>
        <p:grpSp>
          <p:nvGrpSpPr>
            <p:cNvPr id="1059" name="Google Shape;1059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060" name="Google Shape;10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1" name="Google Shape;10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063" name="Google Shape;10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4" name="Google Shape;10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066" name="Google Shape;10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069" name="Google Shape;10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0" name="Google Shape;10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072" name="Google Shape;10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3" name="Google Shape;10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075" name="Google Shape;10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6" name="Google Shape;10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078" name="Google Shape;10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9" name="Google Shape;10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081" name="Google Shape;10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2" name="Google Shape;10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084" name="Google Shape;10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5" name="Google Shape;10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087" name="Google Shape;10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8" name="Google Shape;10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090" name="Google Shape;10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1" name="Google Shape;10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093" name="Google Shape;10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4" name="Google Shape;10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7" name="Google Shape;10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099" name="Google Shape;10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0" name="Google Shape;11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102" name="Google Shape;11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3" name="Google Shape;11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6" name="Google Shape;11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9" name="Google Shape;11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2" name="Google Shape;11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114" name="Google Shape;11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5" name="Google Shape;11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8" name="Google Shape;11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1" name="Google Shape;11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123" name="Google Shape;11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4" name="Google Shape;11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126" name="Google Shape;11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7" name="Google Shape;11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0" name="Google Shape;11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3" name="Google Shape;11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135" name="Google Shape;11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6" name="Google Shape;11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138" name="Google Shape;11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9" name="Google Shape;11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141" name="Google Shape;11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2" name="Google Shape;11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5" name="Google Shape;11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47" name="Google Shape;11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8" name="Google Shape;11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150" name="Google Shape;11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1" name="Google Shape;11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153" name="Google Shape;11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4" name="Google Shape;11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7" name="Google Shape;11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159" name="Google Shape;115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0" name="Google Shape;116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3" name="Google Shape;116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6" name="Google Shape;116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168" name="Google Shape;116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9" name="Google Shape;116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18ED89C-B087-686D-5B8E-928ADDB2904E}"/>
              </a:ext>
            </a:extLst>
          </p:cNvPr>
          <p:cNvSpPr txBox="1"/>
          <p:nvPr/>
        </p:nvSpPr>
        <p:spPr>
          <a:xfrm>
            <a:off x="4226869" y="3595679"/>
            <a:ext cx="97869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zh-TW" altLang="en-US" sz="4000" b="1" dirty="0">
                <a:solidFill>
                  <a:schemeClr val="bg1"/>
                </a:solidFill>
              </a:rPr>
              <a:t>常葳：</a:t>
            </a:r>
            <a:endParaRPr lang="en-US" altLang="zh-TW" sz="4000" b="1" dirty="0">
              <a:solidFill>
                <a:schemeClr val="bg1"/>
              </a:solidFill>
            </a:endParaRPr>
          </a:p>
          <a:p>
            <a:pPr lvl="6" algn="ctr">
              <a:buClr>
                <a:schemeClr val="bg1"/>
              </a:buClr>
            </a:pPr>
            <a:r>
              <a:rPr lang="zh-TW" altLang="en-US" sz="4000" b="1" dirty="0">
                <a:solidFill>
                  <a:schemeClr val="bg1"/>
                </a:solidFill>
              </a:rPr>
              <a:t>美工、文件，</a:t>
            </a:r>
            <a:r>
              <a:rPr lang="en-US" altLang="zh-TW" sz="4000" b="1" dirty="0" err="1">
                <a:solidFill>
                  <a:schemeClr val="bg1"/>
                </a:solidFill>
              </a:rPr>
              <a:t>php</a:t>
            </a:r>
            <a:r>
              <a:rPr lang="zh-TW" altLang="en-US" sz="4000" b="1" dirty="0">
                <a:solidFill>
                  <a:schemeClr val="bg1"/>
                </a:solidFill>
              </a:rPr>
              <a:t>程式</a:t>
            </a:r>
            <a:endParaRPr lang="en-US" altLang="zh-TW" sz="4000" b="1" dirty="0">
              <a:solidFill>
                <a:schemeClr val="bg1"/>
              </a:solidFill>
            </a:endParaRPr>
          </a:p>
          <a:p>
            <a:pPr marL="571500" lvl="6" indent="-5715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4000" b="1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zh-TW" altLang="en-US" sz="4000" b="1" dirty="0">
                <a:solidFill>
                  <a:schemeClr val="bg1"/>
                </a:solidFill>
              </a:rPr>
              <a:t>禹心：</a:t>
            </a:r>
            <a:endParaRPr lang="en-US" altLang="zh-TW" sz="4000" b="1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altLang="zh-TW" sz="4000" b="1" dirty="0" err="1">
                <a:solidFill>
                  <a:schemeClr val="bg1"/>
                </a:solidFill>
              </a:rPr>
              <a:t>kotlin</a:t>
            </a:r>
            <a:r>
              <a:rPr lang="zh-TW" altLang="en-US" sz="4000" b="1" dirty="0">
                <a:solidFill>
                  <a:schemeClr val="bg1"/>
                </a:solidFill>
              </a:rPr>
              <a:t>程式、</a:t>
            </a:r>
            <a:r>
              <a:rPr lang="en-US" altLang="zh-TW" sz="4000" b="1" dirty="0" err="1">
                <a:solidFill>
                  <a:schemeClr val="bg1"/>
                </a:solidFill>
              </a:rPr>
              <a:t>php</a:t>
            </a:r>
            <a:r>
              <a:rPr lang="zh-TW" altLang="en-US" sz="4000" b="1" dirty="0">
                <a:solidFill>
                  <a:schemeClr val="bg1"/>
                </a:solidFill>
              </a:rPr>
              <a:t>程式</a:t>
            </a:r>
          </a:p>
        </p:txBody>
      </p:sp>
    </p:spTree>
    <p:extLst>
      <p:ext uri="{BB962C8B-B14F-4D97-AF65-F5344CB8AC3E}">
        <p14:creationId xmlns:p14="http://schemas.microsoft.com/office/powerpoint/2010/main" val="144548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5"/>
          <p:cNvGrpSpPr/>
          <p:nvPr/>
        </p:nvGrpSpPr>
        <p:grpSpPr>
          <a:xfrm>
            <a:off x="413081" y="244675"/>
            <a:ext cx="17461838" cy="9583809"/>
            <a:chOff x="0" y="0"/>
            <a:chExt cx="4599002" cy="2524131"/>
          </a:xfrm>
        </p:grpSpPr>
        <p:sp>
          <p:nvSpPr>
            <p:cNvPr id="211" name="Google Shape;211;p15"/>
            <p:cNvSpPr/>
            <p:nvPr/>
          </p:nvSpPr>
          <p:spPr>
            <a:xfrm>
              <a:off x="5806" y="56319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5"/>
          <p:cNvGrpSpPr/>
          <p:nvPr/>
        </p:nvGrpSpPr>
        <p:grpSpPr>
          <a:xfrm>
            <a:off x="1403652" y="1350279"/>
            <a:ext cx="2587072" cy="794089"/>
            <a:chOff x="778" y="0"/>
            <a:chExt cx="3449430" cy="1058785"/>
          </a:xfrm>
        </p:grpSpPr>
        <p:grpSp>
          <p:nvGrpSpPr>
            <p:cNvPr id="214" name="Google Shape;214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15" name="Google Shape;21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Google Shape;21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18" name="Google Shape;21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9" name="Google Shape;21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21" name="Google Shape;22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2" name="Google Shape;22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5" name="Google Shape;22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27" name="Google Shape;22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8" name="Google Shape;22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1" name="Google Shape;23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33" name="Google Shape;23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Google Shape;23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36" name="Google Shape;23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7" name="Google Shape;23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39" name="Google Shape;23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Google Shape;24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3" name="Google Shape;24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4" name="Google Shape;244;p15"/>
          <p:cNvSpPr txBox="1"/>
          <p:nvPr/>
        </p:nvSpPr>
        <p:spPr>
          <a:xfrm>
            <a:off x="1365337" y="6336235"/>
            <a:ext cx="155573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55E5C"/>
                </a:solidFill>
                <a:latin typeface="Paytone One"/>
                <a:ea typeface="Paytone One"/>
                <a:cs typeface="Paytone One"/>
                <a:sym typeface="Paytone One"/>
              </a:rPr>
              <a:t>THANKS FOR LISTENING !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7" name="Google Shape;247;p15"/>
          <p:cNvGrpSpPr/>
          <p:nvPr/>
        </p:nvGrpSpPr>
        <p:grpSpPr>
          <a:xfrm>
            <a:off x="14414142" y="8516311"/>
            <a:ext cx="3725710" cy="794089"/>
            <a:chOff x="778" y="0"/>
            <a:chExt cx="4967613" cy="1058785"/>
          </a:xfrm>
        </p:grpSpPr>
        <p:grpSp>
          <p:nvGrpSpPr>
            <p:cNvPr id="248" name="Google Shape;248;p15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0" name="Google Shape;250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3" name="Google Shape;253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5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255" name="Google Shape;255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6" name="Google Shape;256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5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5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264" name="Google Shape;264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5" name="Google Shape;265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5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8" name="Google Shape;268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5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270" name="Google Shape;2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1" name="Google Shape;271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15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273" name="Google Shape;2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4" name="Google Shape;274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5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276" name="Google Shape;2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7" name="Google Shape;277;p1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5"/>
            <p:cNvSpPr txBox="1"/>
            <p:nvPr/>
          </p:nvSpPr>
          <p:spPr>
            <a:xfrm>
              <a:off x="3900904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 txBox="1"/>
            <p:nvPr/>
          </p:nvSpPr>
          <p:spPr>
            <a:xfrm>
              <a:off x="4685012" y="32697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3900906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4685012" y="742709"/>
              <a:ext cx="283379" cy="28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23C471B-BDC6-94CA-9E9B-3C1DAEA1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98" y="2081390"/>
            <a:ext cx="4876800" cy="4876800"/>
          </a:xfrm>
          <a:prstGeom prst="rect">
            <a:avLst/>
          </a:prstGeom>
        </p:spPr>
      </p:pic>
      <p:grpSp>
        <p:nvGrpSpPr>
          <p:cNvPr id="7" name="Google Shape;1796;p37">
            <a:extLst>
              <a:ext uri="{FF2B5EF4-FFF2-40B4-BE49-F238E27FC236}">
                <a16:creationId xmlns:a16="http://schemas.microsoft.com/office/drawing/2014/main" id="{1FF3556F-E7C4-83A2-6C11-A3083D0FE894}"/>
              </a:ext>
            </a:extLst>
          </p:cNvPr>
          <p:cNvGrpSpPr/>
          <p:nvPr/>
        </p:nvGrpSpPr>
        <p:grpSpPr>
          <a:xfrm>
            <a:off x="2293846" y="3400822"/>
            <a:ext cx="2169715" cy="2179440"/>
            <a:chOff x="1813" y="0"/>
            <a:chExt cx="809173" cy="812800"/>
          </a:xfrm>
        </p:grpSpPr>
        <p:sp>
          <p:nvSpPr>
            <p:cNvPr id="8" name="Google Shape;1797;p37">
              <a:extLst>
                <a:ext uri="{FF2B5EF4-FFF2-40B4-BE49-F238E27FC236}">
                  <a16:creationId xmlns:a16="http://schemas.microsoft.com/office/drawing/2014/main" id="{D9B99873-5C38-29A1-1EC3-86431B9938B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Google Shape;1798;p37">
              <a:extLst>
                <a:ext uri="{FF2B5EF4-FFF2-40B4-BE49-F238E27FC236}">
                  <a16:creationId xmlns:a16="http://schemas.microsoft.com/office/drawing/2014/main" id="{03048004-289D-0ACD-A216-DDC90728ED2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0" name="Google Shape;1802;p37">
            <a:extLst>
              <a:ext uri="{FF2B5EF4-FFF2-40B4-BE49-F238E27FC236}">
                <a16:creationId xmlns:a16="http://schemas.microsoft.com/office/drawing/2014/main" id="{1D1F3F45-6CC7-3D5A-D82B-DC067C5A5C1F}"/>
              </a:ext>
            </a:extLst>
          </p:cNvPr>
          <p:cNvGrpSpPr/>
          <p:nvPr/>
        </p:nvGrpSpPr>
        <p:grpSpPr>
          <a:xfrm>
            <a:off x="12182145" y="1305056"/>
            <a:ext cx="3926000" cy="4568437"/>
            <a:chOff x="0" y="0"/>
            <a:chExt cx="698500" cy="812800"/>
          </a:xfrm>
        </p:grpSpPr>
        <p:sp>
          <p:nvSpPr>
            <p:cNvPr id="11" name="Google Shape;1803;p37">
              <a:extLst>
                <a:ext uri="{FF2B5EF4-FFF2-40B4-BE49-F238E27FC236}">
                  <a16:creationId xmlns:a16="http://schemas.microsoft.com/office/drawing/2014/main" id="{5E736CD8-E16E-C8B1-6466-3EE15D3CB69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 extrusionOk="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" name="Google Shape;1804;p37">
              <a:extLst>
                <a:ext uri="{FF2B5EF4-FFF2-40B4-BE49-F238E27FC236}">
                  <a16:creationId xmlns:a16="http://schemas.microsoft.com/office/drawing/2014/main" id="{B6C06762-F9C7-85A6-1EDD-64BAB917981C}"/>
                </a:ext>
              </a:extLst>
            </p:cNvPr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4" name="Google Shape;1805;p37">
            <a:extLst>
              <a:ext uri="{FF2B5EF4-FFF2-40B4-BE49-F238E27FC236}">
                <a16:creationId xmlns:a16="http://schemas.microsoft.com/office/drawing/2014/main" id="{41816DF8-BD9D-304C-25F1-D30D22467E18}"/>
              </a:ext>
            </a:extLst>
          </p:cNvPr>
          <p:cNvGrpSpPr/>
          <p:nvPr/>
        </p:nvGrpSpPr>
        <p:grpSpPr>
          <a:xfrm>
            <a:off x="14870303" y="976600"/>
            <a:ext cx="2468934" cy="2468934"/>
            <a:chOff x="0" y="0"/>
            <a:chExt cx="812800" cy="812800"/>
          </a:xfrm>
        </p:grpSpPr>
        <p:sp>
          <p:nvSpPr>
            <p:cNvPr id="5" name="Google Shape;1806;p37">
              <a:extLst>
                <a:ext uri="{FF2B5EF4-FFF2-40B4-BE49-F238E27FC236}">
                  <a16:creationId xmlns:a16="http://schemas.microsoft.com/office/drawing/2014/main" id="{B8F61B3E-7BC8-4CE1-7C1F-7004DDA05B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6" name="Google Shape;1807;p37">
              <a:extLst>
                <a:ext uri="{FF2B5EF4-FFF2-40B4-BE49-F238E27FC236}">
                  <a16:creationId xmlns:a16="http://schemas.microsoft.com/office/drawing/2014/main" id="{6DDBA2CC-A47E-0CEE-C533-10CE4BB0D4D6}"/>
                </a:ext>
              </a:extLst>
            </p:cNvPr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7"/>
          <p:cNvGrpSpPr/>
          <p:nvPr/>
        </p:nvGrpSpPr>
        <p:grpSpPr>
          <a:xfrm>
            <a:off x="413081" y="435175"/>
            <a:ext cx="17439906" cy="9370035"/>
            <a:chOff x="0" y="0"/>
            <a:chExt cx="4593196" cy="2467812"/>
          </a:xfrm>
        </p:grpSpPr>
        <p:sp>
          <p:nvSpPr>
            <p:cNvPr id="932" name="Google Shape;932;p27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</p:sp>
        <p:sp>
          <p:nvSpPr>
            <p:cNvPr id="933" name="Google Shape;933;p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935" name="Google Shape;935;p27"/>
          <p:cNvSpPr/>
          <p:nvPr/>
        </p:nvSpPr>
        <p:spPr>
          <a:xfrm>
            <a:off x="5568266" y="3354179"/>
            <a:ext cx="6805569" cy="2553843"/>
          </a:xfrm>
          <a:custGeom>
            <a:avLst/>
            <a:gdLst/>
            <a:ahLst/>
            <a:cxnLst/>
            <a:rect l="l" t="t" r="r" b="b"/>
            <a:pathLst>
              <a:path w="1792413" h="672617" extrusionOk="0">
                <a:moveTo>
                  <a:pt x="0" y="0"/>
                </a:moveTo>
                <a:lnTo>
                  <a:pt x="1792413" y="0"/>
                </a:lnTo>
                <a:lnTo>
                  <a:pt x="1792413" y="672617"/>
                </a:lnTo>
                <a:lnTo>
                  <a:pt x="0" y="67261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936" name="Google Shape;936;p27"/>
          <p:cNvSpPr txBox="1"/>
          <p:nvPr/>
        </p:nvSpPr>
        <p:spPr>
          <a:xfrm>
            <a:off x="4988855" y="4662828"/>
            <a:ext cx="81384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FD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01 </a:t>
            </a:r>
            <a:r>
              <a:rPr lang="zh-TW" altLang="en-US" sz="9000" b="1" dirty="0">
                <a:solidFill>
                  <a:srgbClr val="FD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背景動機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37" name="Google Shape;937;p27"/>
          <p:cNvGrpSpPr/>
          <p:nvPr/>
        </p:nvGrpSpPr>
        <p:grpSpPr>
          <a:xfrm>
            <a:off x="-440714" y="4349411"/>
            <a:ext cx="5453319" cy="1950579"/>
            <a:chOff x="778" y="0"/>
            <a:chExt cx="7271092" cy="2600772"/>
          </a:xfrm>
        </p:grpSpPr>
        <p:grpSp>
          <p:nvGrpSpPr>
            <p:cNvPr id="938" name="Google Shape;938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939" name="Google Shape;93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0" name="Google Shape;94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942" name="Google Shape;94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3" name="Google Shape;94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6" name="Google Shape;94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948" name="Google Shape;94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49" name="Google Shape;94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951" name="Google Shape;95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2" name="Google Shape;95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954" name="Google Shape;95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5" name="Google Shape;95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957" name="Google Shape;95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58" name="Google Shape;95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960" name="Google Shape;9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1" name="Google Shape;9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963" name="Google Shape;9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4" name="Google Shape;9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966" name="Google Shape;9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67" name="Google Shape;9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969" name="Google Shape;9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0" name="Google Shape;9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972" name="Google Shape;9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3" name="Google Shape;9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975" name="Google Shape;9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6" name="Google Shape;9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978" name="Google Shape;9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79" name="Google Shape;9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981" name="Google Shape;9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984" name="Google Shape;9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5" name="Google Shape;9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987" name="Google Shape;9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88" name="Google Shape;9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1" name="Google Shape;9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993" name="Google Shape;9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4" name="Google Shape;9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996" name="Google Shape;9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97" name="Google Shape;9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999" name="Google Shape;9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0" name="Google Shape;10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3" name="Google Shape;10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005" name="Google Shape;10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6" name="Google Shape;10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008" name="Google Shape;10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09" name="Google Shape;10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011" name="Google Shape;10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2" name="Google Shape;10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014" name="Google Shape;10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5" name="Google Shape;10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017" name="Google Shape;10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18" name="Google Shape;10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020" name="Google Shape;10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1" name="Google Shape;10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023" name="Google Shape;10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4" name="Google Shape;10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026" name="Google Shape;10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27" name="Google Shape;10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029" name="Google Shape;10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0" name="Google Shape;10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032" name="Google Shape;10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3" name="Google Shape;10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035" name="Google Shape;10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6" name="Google Shape;10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038" name="Google Shape;10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39" name="Google Shape;10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041" name="Google Shape;10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2" name="Google Shape;10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044" name="Google Shape;10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5" name="Google Shape;10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047" name="Google Shape;10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8" name="Google Shape;10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050" name="Google Shape;10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1" name="Google Shape;10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053" name="Google Shape;10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4" name="Google Shape;10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056" name="Google Shape;10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7" name="Google Shape;10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8" name="Google Shape;1058;p27"/>
          <p:cNvGrpSpPr/>
          <p:nvPr/>
        </p:nvGrpSpPr>
        <p:grpSpPr>
          <a:xfrm>
            <a:off x="12834097" y="4349411"/>
            <a:ext cx="5453319" cy="1950579"/>
            <a:chOff x="778" y="0"/>
            <a:chExt cx="7271092" cy="2600772"/>
          </a:xfrm>
        </p:grpSpPr>
        <p:grpSp>
          <p:nvGrpSpPr>
            <p:cNvPr id="1059" name="Google Shape;1059;p27"/>
            <p:cNvGrpSpPr/>
            <p:nvPr/>
          </p:nvGrpSpPr>
          <p:grpSpPr>
            <a:xfrm>
              <a:off x="3822440" y="0"/>
              <a:ext cx="347217" cy="348773"/>
              <a:chOff x="1813" y="0"/>
              <a:chExt cx="809173" cy="812800"/>
            </a:xfrm>
          </p:grpSpPr>
          <p:sp>
            <p:nvSpPr>
              <p:cNvPr id="1060" name="Google Shape;106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1" name="Google Shape;106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27"/>
            <p:cNvGrpSpPr/>
            <p:nvPr/>
          </p:nvGrpSpPr>
          <p:grpSpPr>
            <a:xfrm>
              <a:off x="4606548" y="0"/>
              <a:ext cx="347217" cy="348773"/>
              <a:chOff x="1813" y="0"/>
              <a:chExt cx="809173" cy="812800"/>
            </a:xfrm>
          </p:grpSpPr>
          <p:sp>
            <p:nvSpPr>
              <p:cNvPr id="1063" name="Google Shape;106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4" name="Google Shape;106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7"/>
            <p:cNvGrpSpPr/>
            <p:nvPr/>
          </p:nvGrpSpPr>
          <p:grpSpPr>
            <a:xfrm>
              <a:off x="5390655" y="0"/>
              <a:ext cx="347217" cy="348773"/>
              <a:chOff x="1813" y="0"/>
              <a:chExt cx="809173" cy="812800"/>
            </a:xfrm>
          </p:grpSpPr>
          <p:sp>
            <p:nvSpPr>
              <p:cNvPr id="1066" name="Google Shape;106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67" name="Google Shape;106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7"/>
            <p:cNvGrpSpPr/>
            <p:nvPr/>
          </p:nvGrpSpPr>
          <p:grpSpPr>
            <a:xfrm>
              <a:off x="3822440" y="710012"/>
              <a:ext cx="347217" cy="348773"/>
              <a:chOff x="1813" y="0"/>
              <a:chExt cx="809173" cy="812800"/>
            </a:xfrm>
          </p:grpSpPr>
          <p:sp>
            <p:nvSpPr>
              <p:cNvPr id="1069" name="Google Shape;106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0" name="Google Shape;107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7"/>
            <p:cNvGrpSpPr/>
            <p:nvPr/>
          </p:nvGrpSpPr>
          <p:grpSpPr>
            <a:xfrm>
              <a:off x="4606548" y="710012"/>
              <a:ext cx="347217" cy="348773"/>
              <a:chOff x="1813" y="0"/>
              <a:chExt cx="809173" cy="812800"/>
            </a:xfrm>
          </p:grpSpPr>
          <p:sp>
            <p:nvSpPr>
              <p:cNvPr id="1072" name="Google Shape;107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3" name="Google Shape;107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7"/>
            <p:cNvGrpSpPr/>
            <p:nvPr/>
          </p:nvGrpSpPr>
          <p:grpSpPr>
            <a:xfrm>
              <a:off x="5390655" y="710012"/>
              <a:ext cx="347217" cy="348773"/>
              <a:chOff x="1813" y="0"/>
              <a:chExt cx="809173" cy="812800"/>
            </a:xfrm>
          </p:grpSpPr>
          <p:sp>
            <p:nvSpPr>
              <p:cNvPr id="1075" name="Google Shape;107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6" name="Google Shape;107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7"/>
            <p:cNvGrpSpPr/>
            <p:nvPr/>
          </p:nvGrpSpPr>
          <p:grpSpPr>
            <a:xfrm>
              <a:off x="6140545" y="0"/>
              <a:ext cx="347217" cy="348773"/>
              <a:chOff x="1813" y="0"/>
              <a:chExt cx="809173" cy="812800"/>
            </a:xfrm>
          </p:grpSpPr>
          <p:sp>
            <p:nvSpPr>
              <p:cNvPr id="1078" name="Google Shape;107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9" name="Google Shape;107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7"/>
            <p:cNvGrpSpPr/>
            <p:nvPr/>
          </p:nvGrpSpPr>
          <p:grpSpPr>
            <a:xfrm>
              <a:off x="6924653" y="0"/>
              <a:ext cx="347217" cy="348773"/>
              <a:chOff x="1813" y="0"/>
              <a:chExt cx="809173" cy="812800"/>
            </a:xfrm>
          </p:grpSpPr>
          <p:sp>
            <p:nvSpPr>
              <p:cNvPr id="1081" name="Google Shape;108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2" name="Google Shape;108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7"/>
            <p:cNvGrpSpPr/>
            <p:nvPr/>
          </p:nvGrpSpPr>
          <p:grpSpPr>
            <a:xfrm>
              <a:off x="6140545" y="710012"/>
              <a:ext cx="347217" cy="348773"/>
              <a:chOff x="1813" y="0"/>
              <a:chExt cx="809173" cy="812800"/>
            </a:xfrm>
          </p:grpSpPr>
          <p:sp>
            <p:nvSpPr>
              <p:cNvPr id="1084" name="Google Shape;108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5" name="Google Shape;108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7"/>
            <p:cNvGrpSpPr/>
            <p:nvPr/>
          </p:nvGrpSpPr>
          <p:grpSpPr>
            <a:xfrm>
              <a:off x="6924653" y="710012"/>
              <a:ext cx="347217" cy="348773"/>
              <a:chOff x="1813" y="0"/>
              <a:chExt cx="809173" cy="812800"/>
            </a:xfrm>
          </p:grpSpPr>
          <p:sp>
            <p:nvSpPr>
              <p:cNvPr id="1087" name="Google Shape;108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88" name="Google Shape;108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7"/>
            <p:cNvGrpSpPr/>
            <p:nvPr/>
          </p:nvGrpSpPr>
          <p:grpSpPr>
            <a:xfrm>
              <a:off x="3822440" y="1541987"/>
              <a:ext cx="347217" cy="348773"/>
              <a:chOff x="1813" y="0"/>
              <a:chExt cx="809173" cy="812800"/>
            </a:xfrm>
          </p:grpSpPr>
          <p:sp>
            <p:nvSpPr>
              <p:cNvPr id="1090" name="Google Shape;109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1" name="Google Shape;109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7"/>
            <p:cNvGrpSpPr/>
            <p:nvPr/>
          </p:nvGrpSpPr>
          <p:grpSpPr>
            <a:xfrm>
              <a:off x="4606548" y="1541987"/>
              <a:ext cx="347217" cy="348773"/>
              <a:chOff x="1813" y="0"/>
              <a:chExt cx="809173" cy="812800"/>
            </a:xfrm>
          </p:grpSpPr>
          <p:sp>
            <p:nvSpPr>
              <p:cNvPr id="1093" name="Google Shape;109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4" name="Google Shape;109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>
              <a:off x="5390655" y="1541987"/>
              <a:ext cx="347217" cy="348773"/>
              <a:chOff x="1813" y="0"/>
              <a:chExt cx="809173" cy="812800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97" name="Google Shape;109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7"/>
            <p:cNvGrpSpPr/>
            <p:nvPr/>
          </p:nvGrpSpPr>
          <p:grpSpPr>
            <a:xfrm>
              <a:off x="3822440" y="2251999"/>
              <a:ext cx="347217" cy="348773"/>
              <a:chOff x="1813" y="0"/>
              <a:chExt cx="809173" cy="812800"/>
            </a:xfrm>
          </p:grpSpPr>
          <p:sp>
            <p:nvSpPr>
              <p:cNvPr id="1099" name="Google Shape;109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0" name="Google Shape;110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7"/>
            <p:cNvGrpSpPr/>
            <p:nvPr/>
          </p:nvGrpSpPr>
          <p:grpSpPr>
            <a:xfrm>
              <a:off x="4606548" y="2251999"/>
              <a:ext cx="347217" cy="348773"/>
              <a:chOff x="1813" y="0"/>
              <a:chExt cx="809173" cy="812800"/>
            </a:xfrm>
          </p:grpSpPr>
          <p:sp>
            <p:nvSpPr>
              <p:cNvPr id="1102" name="Google Shape;110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3" name="Google Shape;110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7"/>
            <p:cNvGrpSpPr/>
            <p:nvPr/>
          </p:nvGrpSpPr>
          <p:grpSpPr>
            <a:xfrm>
              <a:off x="5390655" y="2251999"/>
              <a:ext cx="347217" cy="348773"/>
              <a:chOff x="1813" y="0"/>
              <a:chExt cx="809173" cy="812800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6" name="Google Shape;110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0545" y="1541987"/>
              <a:ext cx="347217" cy="348773"/>
              <a:chOff x="1813" y="0"/>
              <a:chExt cx="809173" cy="812800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9" name="Google Shape;110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924653" y="1541987"/>
              <a:ext cx="347217" cy="348773"/>
              <a:chOff x="1813" y="0"/>
              <a:chExt cx="809173" cy="812800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2" name="Google Shape;111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7"/>
            <p:cNvGrpSpPr/>
            <p:nvPr/>
          </p:nvGrpSpPr>
          <p:grpSpPr>
            <a:xfrm>
              <a:off x="6140545" y="2251999"/>
              <a:ext cx="347217" cy="348773"/>
              <a:chOff x="1813" y="0"/>
              <a:chExt cx="809173" cy="812800"/>
            </a:xfrm>
          </p:grpSpPr>
          <p:sp>
            <p:nvSpPr>
              <p:cNvPr id="1114" name="Google Shape;111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5" name="Google Shape;111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27"/>
            <p:cNvGrpSpPr/>
            <p:nvPr/>
          </p:nvGrpSpPr>
          <p:grpSpPr>
            <a:xfrm>
              <a:off x="6924653" y="2251999"/>
              <a:ext cx="347217" cy="348773"/>
              <a:chOff x="1813" y="0"/>
              <a:chExt cx="809173" cy="81280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18" name="Google Shape;111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1" name="Google Shape;112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7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123" name="Google Shape;112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4" name="Google Shape;112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27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126" name="Google Shape;112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27" name="Google Shape;112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7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129" name="Google Shape;112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0" name="Google Shape;113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7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132" name="Google Shape;113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3" name="Google Shape;113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7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135" name="Google Shape;113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6" name="Google Shape;113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27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138" name="Google Shape;113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39" name="Google Shape;113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27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141" name="Google Shape;114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2" name="Google Shape;114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27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144" name="Google Shape;114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5" name="Google Shape;114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7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147" name="Google Shape;114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48" name="Google Shape;114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27"/>
            <p:cNvGrpSpPr/>
            <p:nvPr/>
          </p:nvGrpSpPr>
          <p:grpSpPr>
            <a:xfrm>
              <a:off x="778" y="1541987"/>
              <a:ext cx="347217" cy="348773"/>
              <a:chOff x="1813" y="0"/>
              <a:chExt cx="809173" cy="812800"/>
            </a:xfrm>
          </p:grpSpPr>
          <p:sp>
            <p:nvSpPr>
              <p:cNvPr id="1150" name="Google Shape;1150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1" name="Google Shape;1151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27"/>
            <p:cNvGrpSpPr/>
            <p:nvPr/>
          </p:nvGrpSpPr>
          <p:grpSpPr>
            <a:xfrm>
              <a:off x="784886" y="1541987"/>
              <a:ext cx="347217" cy="348773"/>
              <a:chOff x="1813" y="0"/>
              <a:chExt cx="809173" cy="812800"/>
            </a:xfrm>
          </p:grpSpPr>
          <p:sp>
            <p:nvSpPr>
              <p:cNvPr id="1153" name="Google Shape;1153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4" name="Google Shape;1154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27"/>
            <p:cNvGrpSpPr/>
            <p:nvPr/>
          </p:nvGrpSpPr>
          <p:grpSpPr>
            <a:xfrm>
              <a:off x="1568993" y="1541987"/>
              <a:ext cx="347217" cy="348773"/>
              <a:chOff x="1813" y="0"/>
              <a:chExt cx="809173" cy="81280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57" name="Google Shape;1157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27"/>
            <p:cNvGrpSpPr/>
            <p:nvPr/>
          </p:nvGrpSpPr>
          <p:grpSpPr>
            <a:xfrm>
              <a:off x="778" y="2251999"/>
              <a:ext cx="347217" cy="348773"/>
              <a:chOff x="1813" y="0"/>
              <a:chExt cx="809173" cy="812800"/>
            </a:xfrm>
          </p:grpSpPr>
          <p:sp>
            <p:nvSpPr>
              <p:cNvPr id="1159" name="Google Shape;1159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0" name="Google Shape;1160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7"/>
            <p:cNvGrpSpPr/>
            <p:nvPr/>
          </p:nvGrpSpPr>
          <p:grpSpPr>
            <a:xfrm>
              <a:off x="784886" y="2251999"/>
              <a:ext cx="347217" cy="348773"/>
              <a:chOff x="1813" y="0"/>
              <a:chExt cx="809173" cy="812800"/>
            </a:xfrm>
          </p:grpSpPr>
          <p:sp>
            <p:nvSpPr>
              <p:cNvPr id="1162" name="Google Shape;1162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3" name="Google Shape;1163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1568993" y="2251999"/>
              <a:ext cx="347217" cy="348773"/>
              <a:chOff x="1813" y="0"/>
              <a:chExt cx="809173" cy="812800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6" name="Google Shape;1166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7"/>
            <p:cNvGrpSpPr/>
            <p:nvPr/>
          </p:nvGrpSpPr>
          <p:grpSpPr>
            <a:xfrm>
              <a:off x="2318883" y="1541987"/>
              <a:ext cx="347217" cy="348773"/>
              <a:chOff x="1813" y="0"/>
              <a:chExt cx="809173" cy="812800"/>
            </a:xfrm>
          </p:grpSpPr>
          <p:sp>
            <p:nvSpPr>
              <p:cNvPr id="1168" name="Google Shape;1168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69" name="Google Shape;1169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7"/>
            <p:cNvGrpSpPr/>
            <p:nvPr/>
          </p:nvGrpSpPr>
          <p:grpSpPr>
            <a:xfrm>
              <a:off x="3102991" y="1541987"/>
              <a:ext cx="347217" cy="348773"/>
              <a:chOff x="1813" y="0"/>
              <a:chExt cx="809173" cy="81280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>
              <a:off x="2318883" y="2251999"/>
              <a:ext cx="347217" cy="348773"/>
              <a:chOff x="1813" y="0"/>
              <a:chExt cx="809173" cy="812800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3102991" y="2251999"/>
              <a:ext cx="347217" cy="348773"/>
              <a:chOff x="1813" y="0"/>
              <a:chExt cx="809173" cy="81280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424103" y="458513"/>
            <a:ext cx="17439793" cy="9369973"/>
            <a:chOff x="0" y="0"/>
            <a:chExt cx="4593196" cy="2467812"/>
          </a:xfrm>
        </p:grpSpPr>
        <p:sp>
          <p:nvSpPr>
            <p:cNvPr id="1369" name="Google Shape;1369;p30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1370" name="Google Shape;1370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30"/>
          <p:cNvGrpSpPr/>
          <p:nvPr/>
        </p:nvGrpSpPr>
        <p:grpSpPr>
          <a:xfrm>
            <a:off x="8227943" y="4337444"/>
            <a:ext cx="1807541" cy="1815643"/>
            <a:chOff x="1813" y="0"/>
            <a:chExt cx="809173" cy="812800"/>
          </a:xfrm>
        </p:grpSpPr>
        <p:sp>
          <p:nvSpPr>
            <p:cNvPr id="1372" name="Google Shape;1372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3" name="Google Shape;1373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374" name="Google Shape;1374;p30"/>
          <p:cNvSpPr/>
          <p:nvPr/>
        </p:nvSpPr>
        <p:spPr>
          <a:xfrm>
            <a:off x="8598033" y="4689918"/>
            <a:ext cx="1087079" cy="1036517"/>
          </a:xfrm>
          <a:custGeom>
            <a:avLst/>
            <a:gdLst/>
            <a:ahLst/>
            <a:cxnLst/>
            <a:rect l="l" t="t" r="r" b="b"/>
            <a:pathLst>
              <a:path w="1087079" h="1036517" extrusionOk="0">
                <a:moveTo>
                  <a:pt x="560349" y="10477"/>
                </a:moveTo>
                <a:lnTo>
                  <a:pt x="718150" y="330443"/>
                </a:lnTo>
                <a:lnTo>
                  <a:pt x="1070999" y="381755"/>
                </a:lnTo>
                <a:cubicBezTo>
                  <a:pt x="1086383" y="383983"/>
                  <a:pt x="1092527" y="402921"/>
                  <a:pt x="1081396" y="413794"/>
                </a:cubicBezTo>
                <a:lnTo>
                  <a:pt x="826082" y="662842"/>
                </a:lnTo>
                <a:lnTo>
                  <a:pt x="886348" y="1014535"/>
                </a:lnTo>
                <a:cubicBezTo>
                  <a:pt x="888975" y="1029864"/>
                  <a:pt x="872879" y="1041561"/>
                  <a:pt x="859120" y="1034320"/>
                </a:cubicBezTo>
                <a:lnTo>
                  <a:pt x="543540" y="868288"/>
                </a:lnTo>
                <a:lnTo>
                  <a:pt x="227959" y="1034320"/>
                </a:lnTo>
                <a:cubicBezTo>
                  <a:pt x="214201" y="1041561"/>
                  <a:pt x="198104" y="1029864"/>
                  <a:pt x="200731" y="1014535"/>
                </a:cubicBezTo>
                <a:lnTo>
                  <a:pt x="260998" y="662842"/>
                </a:lnTo>
                <a:lnTo>
                  <a:pt x="5684" y="413794"/>
                </a:lnTo>
                <a:cubicBezTo>
                  <a:pt x="-5448" y="402921"/>
                  <a:pt x="697" y="384005"/>
                  <a:pt x="16081" y="381755"/>
                </a:cubicBezTo>
                <a:lnTo>
                  <a:pt x="368930" y="330443"/>
                </a:lnTo>
                <a:lnTo>
                  <a:pt x="526709" y="10477"/>
                </a:lnTo>
                <a:cubicBezTo>
                  <a:pt x="533588" y="-3492"/>
                  <a:pt x="553469" y="-3492"/>
                  <a:pt x="560349" y="10477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1375" name="Google Shape;1375;p30"/>
          <p:cNvSpPr/>
          <p:nvPr/>
        </p:nvSpPr>
        <p:spPr>
          <a:xfrm>
            <a:off x="8586892" y="4678784"/>
            <a:ext cx="1109360" cy="1058777"/>
          </a:xfrm>
          <a:custGeom>
            <a:avLst/>
            <a:gdLst/>
            <a:ahLst/>
            <a:cxnLst/>
            <a:rect l="l" t="t" r="r" b="b"/>
            <a:pathLst>
              <a:path w="1109360" h="1058777" extrusionOk="0">
                <a:moveTo>
                  <a:pt x="1107875" y="402225"/>
                </a:moveTo>
                <a:cubicBezTo>
                  <a:pt x="1104336" y="391307"/>
                  <a:pt x="1095074" y="383509"/>
                  <a:pt x="1083742" y="381861"/>
                </a:cubicBezTo>
                <a:lnTo>
                  <a:pt x="736681" y="331396"/>
                </a:lnTo>
                <a:lnTo>
                  <a:pt x="581485" y="16666"/>
                </a:lnTo>
                <a:cubicBezTo>
                  <a:pt x="576409" y="6394"/>
                  <a:pt x="566146" y="0"/>
                  <a:pt x="554680" y="0"/>
                </a:cubicBezTo>
                <a:cubicBezTo>
                  <a:pt x="543214" y="0"/>
                  <a:pt x="532951" y="6394"/>
                  <a:pt x="527875" y="16666"/>
                </a:cubicBezTo>
                <a:lnTo>
                  <a:pt x="372679" y="331396"/>
                </a:lnTo>
                <a:lnTo>
                  <a:pt x="25618" y="381861"/>
                </a:lnTo>
                <a:cubicBezTo>
                  <a:pt x="14264" y="383509"/>
                  <a:pt x="5025" y="391307"/>
                  <a:pt x="1485" y="402225"/>
                </a:cubicBezTo>
                <a:cubicBezTo>
                  <a:pt x="-2055" y="413142"/>
                  <a:pt x="839" y="424884"/>
                  <a:pt x="9054" y="432905"/>
                </a:cubicBezTo>
                <a:lnTo>
                  <a:pt x="260183" y="677875"/>
                </a:lnTo>
                <a:lnTo>
                  <a:pt x="200896" y="1023776"/>
                </a:lnTo>
                <a:cubicBezTo>
                  <a:pt x="198959" y="1035094"/>
                  <a:pt x="203523" y="1046301"/>
                  <a:pt x="212784" y="1053030"/>
                </a:cubicBezTo>
                <a:cubicBezTo>
                  <a:pt x="218016" y="1056840"/>
                  <a:pt x="224161" y="1058778"/>
                  <a:pt x="230328" y="1058778"/>
                </a:cubicBezTo>
                <a:cubicBezTo>
                  <a:pt x="235070" y="1058778"/>
                  <a:pt x="239856" y="1057642"/>
                  <a:pt x="244265" y="1055302"/>
                </a:cubicBezTo>
                <a:lnTo>
                  <a:pt x="554680" y="891988"/>
                </a:lnTo>
                <a:lnTo>
                  <a:pt x="865095" y="1055302"/>
                </a:lnTo>
                <a:cubicBezTo>
                  <a:pt x="875247" y="1060627"/>
                  <a:pt x="887314" y="1059781"/>
                  <a:pt x="896576" y="1053030"/>
                </a:cubicBezTo>
                <a:cubicBezTo>
                  <a:pt x="905859" y="1046279"/>
                  <a:pt x="910401" y="1035072"/>
                  <a:pt x="908464" y="1023776"/>
                </a:cubicBezTo>
                <a:lnTo>
                  <a:pt x="849177" y="677853"/>
                </a:lnTo>
                <a:lnTo>
                  <a:pt x="1100306" y="432882"/>
                </a:lnTo>
                <a:cubicBezTo>
                  <a:pt x="1108521" y="424884"/>
                  <a:pt x="1111415" y="413142"/>
                  <a:pt x="1107875" y="402225"/>
                </a:cubicBezTo>
                <a:close/>
                <a:moveTo>
                  <a:pt x="1084766" y="416930"/>
                </a:moveTo>
                <a:lnTo>
                  <a:pt x="829452" y="666000"/>
                </a:lnTo>
                <a:cubicBezTo>
                  <a:pt x="826825" y="668562"/>
                  <a:pt x="825623" y="672239"/>
                  <a:pt x="826246" y="675848"/>
                </a:cubicBezTo>
                <a:lnTo>
                  <a:pt x="886513" y="1027541"/>
                </a:lnTo>
                <a:cubicBezTo>
                  <a:pt x="887247" y="1031774"/>
                  <a:pt x="884620" y="1034181"/>
                  <a:pt x="883485" y="1035005"/>
                </a:cubicBezTo>
                <a:cubicBezTo>
                  <a:pt x="882327" y="1035852"/>
                  <a:pt x="879233" y="1037589"/>
                  <a:pt x="875448" y="1035584"/>
                </a:cubicBezTo>
                <a:lnTo>
                  <a:pt x="559867" y="869552"/>
                </a:lnTo>
                <a:cubicBezTo>
                  <a:pt x="556617" y="867837"/>
                  <a:pt x="552743" y="867837"/>
                  <a:pt x="549515" y="869552"/>
                </a:cubicBezTo>
                <a:lnTo>
                  <a:pt x="233934" y="1035584"/>
                </a:lnTo>
                <a:cubicBezTo>
                  <a:pt x="230150" y="1037589"/>
                  <a:pt x="227055" y="1035852"/>
                  <a:pt x="225897" y="1035005"/>
                </a:cubicBezTo>
                <a:cubicBezTo>
                  <a:pt x="224740" y="1034158"/>
                  <a:pt x="222135" y="1031752"/>
                  <a:pt x="222870" y="1027541"/>
                </a:cubicBezTo>
                <a:lnTo>
                  <a:pt x="283136" y="675848"/>
                </a:lnTo>
                <a:cubicBezTo>
                  <a:pt x="283759" y="672239"/>
                  <a:pt x="282557" y="668540"/>
                  <a:pt x="279930" y="666000"/>
                </a:cubicBezTo>
                <a:lnTo>
                  <a:pt x="24594" y="416930"/>
                </a:lnTo>
                <a:cubicBezTo>
                  <a:pt x="21522" y="413944"/>
                  <a:pt x="22212" y="410468"/>
                  <a:pt x="22657" y="409109"/>
                </a:cubicBezTo>
                <a:cubicBezTo>
                  <a:pt x="23102" y="407750"/>
                  <a:pt x="24572" y="404520"/>
                  <a:pt x="28824" y="403918"/>
                </a:cubicBezTo>
                <a:lnTo>
                  <a:pt x="381673" y="352607"/>
                </a:lnTo>
                <a:cubicBezTo>
                  <a:pt x="385302" y="352072"/>
                  <a:pt x="388441" y="349799"/>
                  <a:pt x="390066" y="346502"/>
                </a:cubicBezTo>
                <a:lnTo>
                  <a:pt x="547867" y="26536"/>
                </a:lnTo>
                <a:cubicBezTo>
                  <a:pt x="549760" y="22704"/>
                  <a:pt x="553277" y="22280"/>
                  <a:pt x="554702" y="22280"/>
                </a:cubicBezTo>
                <a:cubicBezTo>
                  <a:pt x="556127" y="22280"/>
                  <a:pt x="559645" y="22704"/>
                  <a:pt x="561537" y="26536"/>
                </a:cubicBezTo>
                <a:lnTo>
                  <a:pt x="719338" y="346502"/>
                </a:lnTo>
                <a:cubicBezTo>
                  <a:pt x="720964" y="349799"/>
                  <a:pt x="724103" y="352072"/>
                  <a:pt x="727709" y="352607"/>
                </a:cubicBezTo>
                <a:lnTo>
                  <a:pt x="1080558" y="403918"/>
                </a:lnTo>
                <a:cubicBezTo>
                  <a:pt x="1084788" y="404542"/>
                  <a:pt x="1086280" y="407750"/>
                  <a:pt x="1086725" y="409109"/>
                </a:cubicBezTo>
                <a:cubicBezTo>
                  <a:pt x="1087171" y="410468"/>
                  <a:pt x="1087839" y="413944"/>
                  <a:pt x="1084766" y="416930"/>
                </a:cubicBez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1376" name="Google Shape;1376;p30"/>
          <p:cNvSpPr txBox="1"/>
          <p:nvPr/>
        </p:nvSpPr>
        <p:spPr>
          <a:xfrm>
            <a:off x="1028700" y="1028700"/>
            <a:ext cx="1025957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5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背景動機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77" name="Google Shape;1377;p30"/>
          <p:cNvGrpSpPr/>
          <p:nvPr/>
        </p:nvGrpSpPr>
        <p:grpSpPr>
          <a:xfrm>
            <a:off x="3895193" y="4375544"/>
            <a:ext cx="260413" cy="261580"/>
            <a:chOff x="1813" y="0"/>
            <a:chExt cx="809173" cy="812800"/>
          </a:xfrm>
        </p:grpSpPr>
        <p:sp>
          <p:nvSpPr>
            <p:cNvPr id="1378" name="Google Shape;137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79" name="Google Shape;1379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30"/>
          <p:cNvGrpSpPr/>
          <p:nvPr/>
        </p:nvGrpSpPr>
        <p:grpSpPr>
          <a:xfrm>
            <a:off x="4457611" y="4375544"/>
            <a:ext cx="260413" cy="261580"/>
            <a:chOff x="1813" y="0"/>
            <a:chExt cx="809173" cy="812800"/>
          </a:xfrm>
        </p:grpSpPr>
        <p:sp>
          <p:nvSpPr>
            <p:cNvPr id="1381" name="Google Shape;138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2" name="Google Shape;1382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30"/>
          <p:cNvGrpSpPr/>
          <p:nvPr/>
        </p:nvGrpSpPr>
        <p:grpSpPr>
          <a:xfrm>
            <a:off x="5045692" y="4375544"/>
            <a:ext cx="260413" cy="261580"/>
            <a:chOff x="1813" y="0"/>
            <a:chExt cx="809173" cy="812800"/>
          </a:xfrm>
        </p:grpSpPr>
        <p:sp>
          <p:nvSpPr>
            <p:cNvPr id="1384" name="Google Shape;138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5" name="Google Shape;1385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30"/>
          <p:cNvGrpSpPr/>
          <p:nvPr/>
        </p:nvGrpSpPr>
        <p:grpSpPr>
          <a:xfrm>
            <a:off x="5602546" y="4375544"/>
            <a:ext cx="260413" cy="261580"/>
            <a:chOff x="1813" y="0"/>
            <a:chExt cx="809173" cy="812800"/>
          </a:xfrm>
        </p:grpSpPr>
        <p:sp>
          <p:nvSpPr>
            <p:cNvPr id="1387" name="Google Shape;1387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8" name="Google Shape;1388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30"/>
          <p:cNvGrpSpPr/>
          <p:nvPr/>
        </p:nvGrpSpPr>
        <p:grpSpPr>
          <a:xfrm>
            <a:off x="6190627" y="4375544"/>
            <a:ext cx="260413" cy="261580"/>
            <a:chOff x="1813" y="0"/>
            <a:chExt cx="809173" cy="812800"/>
          </a:xfrm>
        </p:grpSpPr>
        <p:sp>
          <p:nvSpPr>
            <p:cNvPr id="1390" name="Google Shape;1390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1" name="Google Shape;1391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30"/>
          <p:cNvGrpSpPr/>
          <p:nvPr/>
        </p:nvGrpSpPr>
        <p:grpSpPr>
          <a:xfrm>
            <a:off x="6778708" y="4375544"/>
            <a:ext cx="260413" cy="261580"/>
            <a:chOff x="1813" y="0"/>
            <a:chExt cx="809173" cy="812800"/>
          </a:xfrm>
        </p:grpSpPr>
        <p:sp>
          <p:nvSpPr>
            <p:cNvPr id="1393" name="Google Shape;1393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4" name="Google Shape;1394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30"/>
          <p:cNvGrpSpPr/>
          <p:nvPr/>
        </p:nvGrpSpPr>
        <p:grpSpPr>
          <a:xfrm>
            <a:off x="7341125" y="4375544"/>
            <a:ext cx="260413" cy="261580"/>
            <a:chOff x="1813" y="0"/>
            <a:chExt cx="809173" cy="812800"/>
          </a:xfrm>
        </p:grpSpPr>
        <p:sp>
          <p:nvSpPr>
            <p:cNvPr id="1396" name="Google Shape;1396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7" name="Google Shape;1397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30"/>
          <p:cNvGrpSpPr/>
          <p:nvPr/>
        </p:nvGrpSpPr>
        <p:grpSpPr>
          <a:xfrm>
            <a:off x="7929206" y="4375544"/>
            <a:ext cx="260413" cy="261580"/>
            <a:chOff x="1813" y="0"/>
            <a:chExt cx="809173" cy="812800"/>
          </a:xfrm>
        </p:grpSpPr>
        <p:sp>
          <p:nvSpPr>
            <p:cNvPr id="1399" name="Google Shape;1399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0" name="Google Shape;1400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30"/>
          <p:cNvGrpSpPr/>
          <p:nvPr/>
        </p:nvGrpSpPr>
        <p:grpSpPr>
          <a:xfrm>
            <a:off x="1975682" y="3014228"/>
            <a:ext cx="1807541" cy="1815643"/>
            <a:chOff x="1813" y="0"/>
            <a:chExt cx="809173" cy="812800"/>
          </a:xfrm>
        </p:grpSpPr>
        <p:sp>
          <p:nvSpPr>
            <p:cNvPr id="1402" name="Google Shape;1402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03" name="Google Shape;1403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404" name="Google Shape;1404;p30"/>
          <p:cNvSpPr/>
          <p:nvPr/>
        </p:nvSpPr>
        <p:spPr>
          <a:xfrm>
            <a:off x="2554693" y="3390724"/>
            <a:ext cx="648878" cy="1118953"/>
          </a:xfrm>
          <a:custGeom>
            <a:avLst/>
            <a:gdLst/>
            <a:ahLst/>
            <a:cxnLst/>
            <a:rect l="l" t="t" r="r" b="b"/>
            <a:pathLst>
              <a:path w="648878" h="1118953" extrusionOk="0">
                <a:moveTo>
                  <a:pt x="512739" y="1000872"/>
                </a:moveTo>
                <a:lnTo>
                  <a:pt x="512739" y="1094249"/>
                </a:lnTo>
                <a:cubicBezTo>
                  <a:pt x="512739" y="1107893"/>
                  <a:pt x="501676" y="1118953"/>
                  <a:pt x="488030" y="1118953"/>
                </a:cubicBezTo>
                <a:lnTo>
                  <a:pt x="160848" y="1118953"/>
                </a:lnTo>
                <a:cubicBezTo>
                  <a:pt x="147202" y="1118953"/>
                  <a:pt x="136139" y="1107893"/>
                  <a:pt x="136139" y="1094249"/>
                </a:cubicBezTo>
                <a:lnTo>
                  <a:pt x="136139" y="1000872"/>
                </a:lnTo>
                <a:cubicBezTo>
                  <a:pt x="136139" y="987228"/>
                  <a:pt x="147202" y="976168"/>
                  <a:pt x="160848" y="976168"/>
                </a:cubicBezTo>
                <a:lnTo>
                  <a:pt x="488053" y="976168"/>
                </a:lnTo>
                <a:cubicBezTo>
                  <a:pt x="501676" y="976145"/>
                  <a:pt x="512739" y="987206"/>
                  <a:pt x="512739" y="1000872"/>
                </a:cubicBezTo>
                <a:close/>
                <a:moveTo>
                  <a:pt x="634089" y="0"/>
                </a:moveTo>
                <a:lnTo>
                  <a:pt x="14789" y="0"/>
                </a:lnTo>
                <a:cubicBezTo>
                  <a:pt x="6606" y="0"/>
                  <a:pt x="0" y="6627"/>
                  <a:pt x="0" y="14786"/>
                </a:cubicBezTo>
                <a:lnTo>
                  <a:pt x="0" y="435967"/>
                </a:lnTo>
                <a:cubicBezTo>
                  <a:pt x="0" y="588534"/>
                  <a:pt x="105350" y="716489"/>
                  <a:pt x="247295" y="751088"/>
                </a:cubicBezTo>
                <a:lnTo>
                  <a:pt x="247135" y="751088"/>
                </a:lnTo>
                <a:lnTo>
                  <a:pt x="216300" y="976145"/>
                </a:lnTo>
                <a:lnTo>
                  <a:pt x="432578" y="976145"/>
                </a:lnTo>
                <a:lnTo>
                  <a:pt x="401743" y="751088"/>
                </a:lnTo>
                <a:lnTo>
                  <a:pt x="401583" y="751088"/>
                </a:lnTo>
                <a:cubicBezTo>
                  <a:pt x="543528" y="716466"/>
                  <a:pt x="648878" y="588534"/>
                  <a:pt x="648878" y="435967"/>
                </a:cubicBezTo>
                <a:lnTo>
                  <a:pt x="648878" y="14786"/>
                </a:lnTo>
                <a:cubicBezTo>
                  <a:pt x="648878" y="6627"/>
                  <a:pt x="642250" y="0"/>
                  <a:pt x="634089" y="0"/>
                </a:cubicBezTo>
                <a:close/>
              </a:path>
            </a:pathLst>
          </a:custGeom>
          <a:solidFill>
            <a:srgbClr val="055E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1405" name="Google Shape;1405;p30"/>
          <p:cNvSpPr/>
          <p:nvPr/>
        </p:nvSpPr>
        <p:spPr>
          <a:xfrm>
            <a:off x="2343441" y="3379298"/>
            <a:ext cx="1071452" cy="1141806"/>
          </a:xfrm>
          <a:custGeom>
            <a:avLst/>
            <a:gdLst/>
            <a:ahLst/>
            <a:cxnLst/>
            <a:rect l="l" t="t" r="r" b="b"/>
            <a:pathLst>
              <a:path w="1071452" h="1141806" extrusionOk="0">
                <a:moveTo>
                  <a:pt x="1037391" y="186709"/>
                </a:moveTo>
                <a:lnTo>
                  <a:pt x="871560" y="186709"/>
                </a:lnTo>
                <a:lnTo>
                  <a:pt x="871560" y="26212"/>
                </a:lnTo>
                <a:cubicBezTo>
                  <a:pt x="871560" y="11769"/>
                  <a:pt x="859788" y="0"/>
                  <a:pt x="845342" y="0"/>
                </a:cubicBezTo>
                <a:lnTo>
                  <a:pt x="226041" y="0"/>
                </a:lnTo>
                <a:cubicBezTo>
                  <a:pt x="211573" y="0"/>
                  <a:pt x="199824" y="11769"/>
                  <a:pt x="199824" y="26212"/>
                </a:cubicBezTo>
                <a:lnTo>
                  <a:pt x="199824" y="186709"/>
                </a:lnTo>
                <a:lnTo>
                  <a:pt x="33970" y="186709"/>
                </a:lnTo>
                <a:cubicBezTo>
                  <a:pt x="15273" y="186709"/>
                  <a:pt x="50" y="201929"/>
                  <a:pt x="4" y="220646"/>
                </a:cubicBezTo>
                <a:cubicBezTo>
                  <a:pt x="-499" y="487958"/>
                  <a:pt x="48965" y="650992"/>
                  <a:pt x="147023" y="705268"/>
                </a:cubicBezTo>
                <a:cubicBezTo>
                  <a:pt x="172578" y="719414"/>
                  <a:pt x="198338" y="724396"/>
                  <a:pt x="221927" y="724396"/>
                </a:cubicBezTo>
                <a:cubicBezTo>
                  <a:pt x="264831" y="724396"/>
                  <a:pt x="300534" y="707942"/>
                  <a:pt x="314911" y="700240"/>
                </a:cubicBezTo>
                <a:cubicBezTo>
                  <a:pt x="352192" y="732828"/>
                  <a:pt x="396718" y="757327"/>
                  <a:pt x="445725" y="770970"/>
                </a:cubicBezTo>
                <a:lnTo>
                  <a:pt x="417610" y="976168"/>
                </a:lnTo>
                <a:lnTo>
                  <a:pt x="372124" y="976168"/>
                </a:lnTo>
                <a:cubicBezTo>
                  <a:pt x="352192" y="976168"/>
                  <a:pt x="335986" y="992370"/>
                  <a:pt x="335986" y="1012298"/>
                </a:cubicBezTo>
                <a:lnTo>
                  <a:pt x="335986" y="1105676"/>
                </a:lnTo>
                <a:cubicBezTo>
                  <a:pt x="335986" y="1125604"/>
                  <a:pt x="352192" y="1141807"/>
                  <a:pt x="372124" y="1141807"/>
                </a:cubicBezTo>
                <a:lnTo>
                  <a:pt x="699329" y="1141807"/>
                </a:lnTo>
                <a:cubicBezTo>
                  <a:pt x="719260" y="1141807"/>
                  <a:pt x="735466" y="1125604"/>
                  <a:pt x="735466" y="1105676"/>
                </a:cubicBezTo>
                <a:lnTo>
                  <a:pt x="735466" y="1012298"/>
                </a:lnTo>
                <a:cubicBezTo>
                  <a:pt x="735466" y="992370"/>
                  <a:pt x="719260" y="976168"/>
                  <a:pt x="699329" y="976168"/>
                </a:cubicBezTo>
                <a:lnTo>
                  <a:pt x="653842" y="976168"/>
                </a:lnTo>
                <a:lnTo>
                  <a:pt x="625727" y="770970"/>
                </a:lnTo>
                <a:cubicBezTo>
                  <a:pt x="674734" y="757327"/>
                  <a:pt x="719260" y="732828"/>
                  <a:pt x="756541" y="700240"/>
                </a:cubicBezTo>
                <a:cubicBezTo>
                  <a:pt x="770918" y="707942"/>
                  <a:pt x="806622" y="724396"/>
                  <a:pt x="849525" y="724396"/>
                </a:cubicBezTo>
                <a:cubicBezTo>
                  <a:pt x="873114" y="724396"/>
                  <a:pt x="898852" y="719414"/>
                  <a:pt x="924429" y="705268"/>
                </a:cubicBezTo>
                <a:cubicBezTo>
                  <a:pt x="1022488" y="651015"/>
                  <a:pt x="1071951" y="487958"/>
                  <a:pt x="1071448" y="220646"/>
                </a:cubicBezTo>
                <a:cubicBezTo>
                  <a:pt x="1071334" y="201929"/>
                  <a:pt x="1056088" y="186709"/>
                  <a:pt x="1037391" y="186709"/>
                </a:cubicBezTo>
                <a:close/>
                <a:moveTo>
                  <a:pt x="712563" y="1012298"/>
                </a:moveTo>
                <a:lnTo>
                  <a:pt x="712563" y="1105676"/>
                </a:lnTo>
                <a:cubicBezTo>
                  <a:pt x="712563" y="1113012"/>
                  <a:pt x="706597" y="1118953"/>
                  <a:pt x="699283" y="1118953"/>
                </a:cubicBezTo>
                <a:lnTo>
                  <a:pt x="372101" y="1118953"/>
                </a:lnTo>
                <a:cubicBezTo>
                  <a:pt x="364764" y="1118953"/>
                  <a:pt x="358821" y="1112989"/>
                  <a:pt x="358821" y="1105676"/>
                </a:cubicBezTo>
                <a:lnTo>
                  <a:pt x="358821" y="1012298"/>
                </a:lnTo>
                <a:cubicBezTo>
                  <a:pt x="358821" y="1004962"/>
                  <a:pt x="364786" y="999021"/>
                  <a:pt x="372101" y="999021"/>
                </a:cubicBezTo>
                <a:lnTo>
                  <a:pt x="699306" y="999021"/>
                </a:lnTo>
                <a:cubicBezTo>
                  <a:pt x="706620" y="998998"/>
                  <a:pt x="712563" y="1004962"/>
                  <a:pt x="712563" y="1012298"/>
                </a:cubicBezTo>
                <a:close/>
                <a:moveTo>
                  <a:pt x="226041" y="22853"/>
                </a:moveTo>
                <a:lnTo>
                  <a:pt x="845342" y="22853"/>
                </a:lnTo>
                <a:cubicBezTo>
                  <a:pt x="847194" y="22853"/>
                  <a:pt x="848702" y="24361"/>
                  <a:pt x="848702" y="26212"/>
                </a:cubicBezTo>
                <a:lnTo>
                  <a:pt x="848702" y="198067"/>
                </a:lnTo>
                <a:cubicBezTo>
                  <a:pt x="848702" y="198090"/>
                  <a:pt x="848702" y="198090"/>
                  <a:pt x="848702" y="198113"/>
                </a:cubicBezTo>
                <a:cubicBezTo>
                  <a:pt x="848702" y="198136"/>
                  <a:pt x="848702" y="198136"/>
                  <a:pt x="848702" y="198159"/>
                </a:cubicBezTo>
                <a:lnTo>
                  <a:pt x="848702" y="447394"/>
                </a:lnTo>
                <a:cubicBezTo>
                  <a:pt x="848702" y="619957"/>
                  <a:pt x="708289" y="760344"/>
                  <a:pt x="535692" y="760344"/>
                </a:cubicBezTo>
                <a:cubicBezTo>
                  <a:pt x="363095" y="760344"/>
                  <a:pt x="222681" y="619957"/>
                  <a:pt x="222681" y="447394"/>
                </a:cubicBezTo>
                <a:lnTo>
                  <a:pt x="222681" y="198182"/>
                </a:lnTo>
                <a:cubicBezTo>
                  <a:pt x="222681" y="198159"/>
                  <a:pt x="222681" y="198159"/>
                  <a:pt x="222681" y="198136"/>
                </a:cubicBezTo>
                <a:cubicBezTo>
                  <a:pt x="222681" y="198113"/>
                  <a:pt x="222681" y="198113"/>
                  <a:pt x="222681" y="198090"/>
                </a:cubicBezTo>
                <a:lnTo>
                  <a:pt x="222681" y="26235"/>
                </a:lnTo>
                <a:cubicBezTo>
                  <a:pt x="222681" y="24361"/>
                  <a:pt x="224190" y="22853"/>
                  <a:pt x="226041" y="22853"/>
                </a:cubicBezTo>
                <a:close/>
                <a:moveTo>
                  <a:pt x="157903" y="685157"/>
                </a:moveTo>
                <a:cubicBezTo>
                  <a:pt x="45696" y="622837"/>
                  <a:pt x="22541" y="398169"/>
                  <a:pt x="22861" y="220692"/>
                </a:cubicBezTo>
                <a:cubicBezTo>
                  <a:pt x="22861" y="214544"/>
                  <a:pt x="27867" y="209562"/>
                  <a:pt x="33970" y="209562"/>
                </a:cubicBezTo>
                <a:lnTo>
                  <a:pt x="199801" y="209562"/>
                </a:lnTo>
                <a:lnTo>
                  <a:pt x="199801" y="447417"/>
                </a:lnTo>
                <a:cubicBezTo>
                  <a:pt x="199801" y="539377"/>
                  <a:pt x="236967" y="622814"/>
                  <a:pt x="297060" y="683512"/>
                </a:cubicBezTo>
                <a:cubicBezTo>
                  <a:pt x="272168" y="695190"/>
                  <a:pt x="213356" y="715963"/>
                  <a:pt x="157903" y="685157"/>
                </a:cubicBezTo>
                <a:close/>
                <a:moveTo>
                  <a:pt x="630733" y="976145"/>
                </a:moveTo>
                <a:lnTo>
                  <a:pt x="440650" y="976145"/>
                </a:lnTo>
                <a:lnTo>
                  <a:pt x="468034" y="776364"/>
                </a:lnTo>
                <a:cubicBezTo>
                  <a:pt x="489885" y="780843"/>
                  <a:pt x="512537" y="783219"/>
                  <a:pt x="535692" y="783219"/>
                </a:cubicBezTo>
                <a:cubicBezTo>
                  <a:pt x="558869" y="783219"/>
                  <a:pt x="581498" y="780866"/>
                  <a:pt x="603350" y="776364"/>
                </a:cubicBezTo>
                <a:lnTo>
                  <a:pt x="630733" y="976145"/>
                </a:lnTo>
                <a:close/>
                <a:moveTo>
                  <a:pt x="913480" y="685157"/>
                </a:moveTo>
                <a:cubicBezTo>
                  <a:pt x="892063" y="697063"/>
                  <a:pt x="870143" y="701246"/>
                  <a:pt x="849845" y="701246"/>
                </a:cubicBezTo>
                <a:cubicBezTo>
                  <a:pt x="817639" y="701246"/>
                  <a:pt x="789593" y="690642"/>
                  <a:pt x="774278" y="683489"/>
                </a:cubicBezTo>
                <a:cubicBezTo>
                  <a:pt x="834371" y="622791"/>
                  <a:pt x="871560" y="539355"/>
                  <a:pt x="871560" y="447394"/>
                </a:cubicBezTo>
                <a:lnTo>
                  <a:pt x="871560" y="209562"/>
                </a:lnTo>
                <a:lnTo>
                  <a:pt x="1037391" y="209562"/>
                </a:lnTo>
                <a:cubicBezTo>
                  <a:pt x="1043517" y="209562"/>
                  <a:pt x="1048499" y="214567"/>
                  <a:pt x="1048499" y="220692"/>
                </a:cubicBezTo>
                <a:cubicBezTo>
                  <a:pt x="1048842" y="398169"/>
                  <a:pt x="1025688" y="622837"/>
                  <a:pt x="913480" y="685157"/>
                </a:cubicBezTo>
                <a:close/>
                <a:moveTo>
                  <a:pt x="469405" y="1058987"/>
                </a:moveTo>
                <a:cubicBezTo>
                  <a:pt x="469405" y="1052680"/>
                  <a:pt x="474525" y="1047561"/>
                  <a:pt x="480834" y="1047561"/>
                </a:cubicBezTo>
                <a:lnTo>
                  <a:pt x="590550" y="1047561"/>
                </a:lnTo>
                <a:cubicBezTo>
                  <a:pt x="596858" y="1047561"/>
                  <a:pt x="601978" y="1052680"/>
                  <a:pt x="601978" y="1058987"/>
                </a:cubicBezTo>
                <a:cubicBezTo>
                  <a:pt x="601978" y="1065295"/>
                  <a:pt x="596858" y="1070414"/>
                  <a:pt x="590550" y="1070414"/>
                </a:cubicBezTo>
                <a:lnTo>
                  <a:pt x="480834" y="1070414"/>
                </a:lnTo>
                <a:cubicBezTo>
                  <a:pt x="474525" y="1070414"/>
                  <a:pt x="469405" y="1065295"/>
                  <a:pt x="469405" y="1058987"/>
                </a:cubicBezTo>
                <a:close/>
                <a:moveTo>
                  <a:pt x="442525" y="394672"/>
                </a:moveTo>
                <a:lnTo>
                  <a:pt x="426296" y="489329"/>
                </a:lnTo>
                <a:cubicBezTo>
                  <a:pt x="425199" y="495682"/>
                  <a:pt x="427759" y="501967"/>
                  <a:pt x="432970" y="505761"/>
                </a:cubicBezTo>
                <a:cubicBezTo>
                  <a:pt x="435919" y="507909"/>
                  <a:pt x="439370" y="508983"/>
                  <a:pt x="442822" y="508983"/>
                </a:cubicBezTo>
                <a:cubicBezTo>
                  <a:pt x="445496" y="508983"/>
                  <a:pt x="448171" y="508343"/>
                  <a:pt x="450662" y="507040"/>
                </a:cubicBezTo>
                <a:lnTo>
                  <a:pt x="535669" y="462363"/>
                </a:lnTo>
                <a:lnTo>
                  <a:pt x="620676" y="507040"/>
                </a:lnTo>
                <a:cubicBezTo>
                  <a:pt x="626367" y="510034"/>
                  <a:pt x="633156" y="509554"/>
                  <a:pt x="638368" y="505761"/>
                </a:cubicBezTo>
                <a:cubicBezTo>
                  <a:pt x="643579" y="501967"/>
                  <a:pt x="646139" y="495682"/>
                  <a:pt x="645042" y="489329"/>
                </a:cubicBezTo>
                <a:lnTo>
                  <a:pt x="628813" y="394672"/>
                </a:lnTo>
                <a:lnTo>
                  <a:pt x="697591" y="327644"/>
                </a:lnTo>
                <a:cubicBezTo>
                  <a:pt x="702209" y="323142"/>
                  <a:pt x="703832" y="316560"/>
                  <a:pt x="701843" y="310436"/>
                </a:cubicBezTo>
                <a:cubicBezTo>
                  <a:pt x="699854" y="304311"/>
                  <a:pt x="694666" y="299923"/>
                  <a:pt x="688288" y="299009"/>
                </a:cubicBezTo>
                <a:lnTo>
                  <a:pt x="593247" y="285206"/>
                </a:lnTo>
                <a:lnTo>
                  <a:pt x="550732" y="199096"/>
                </a:lnTo>
                <a:cubicBezTo>
                  <a:pt x="550732" y="199096"/>
                  <a:pt x="550732" y="199096"/>
                  <a:pt x="550732" y="199096"/>
                </a:cubicBezTo>
                <a:cubicBezTo>
                  <a:pt x="547875" y="193314"/>
                  <a:pt x="542115" y="189726"/>
                  <a:pt x="535669" y="189726"/>
                </a:cubicBezTo>
                <a:cubicBezTo>
                  <a:pt x="529223" y="189726"/>
                  <a:pt x="523463" y="193314"/>
                  <a:pt x="520606" y="199096"/>
                </a:cubicBezTo>
                <a:lnTo>
                  <a:pt x="478091" y="285206"/>
                </a:lnTo>
                <a:lnTo>
                  <a:pt x="383027" y="299009"/>
                </a:lnTo>
                <a:cubicBezTo>
                  <a:pt x="376649" y="299946"/>
                  <a:pt x="371461" y="304311"/>
                  <a:pt x="369472" y="310436"/>
                </a:cubicBezTo>
                <a:cubicBezTo>
                  <a:pt x="367484" y="316560"/>
                  <a:pt x="369106" y="323165"/>
                  <a:pt x="373724" y="327644"/>
                </a:cubicBezTo>
                <a:lnTo>
                  <a:pt x="442525" y="394672"/>
                </a:lnTo>
                <a:close/>
                <a:moveTo>
                  <a:pt x="487348" y="306939"/>
                </a:moveTo>
                <a:cubicBezTo>
                  <a:pt x="491074" y="306391"/>
                  <a:pt x="494297" y="304060"/>
                  <a:pt x="495965" y="300677"/>
                </a:cubicBezTo>
                <a:lnTo>
                  <a:pt x="535692" y="220189"/>
                </a:lnTo>
                <a:lnTo>
                  <a:pt x="575418" y="300677"/>
                </a:lnTo>
                <a:cubicBezTo>
                  <a:pt x="577087" y="304060"/>
                  <a:pt x="580310" y="306391"/>
                  <a:pt x="584013" y="306939"/>
                </a:cubicBezTo>
                <a:lnTo>
                  <a:pt x="672860" y="319851"/>
                </a:lnTo>
                <a:lnTo>
                  <a:pt x="608561" y="382514"/>
                </a:lnTo>
                <a:cubicBezTo>
                  <a:pt x="605864" y="385142"/>
                  <a:pt x="604630" y="388913"/>
                  <a:pt x="605270" y="392638"/>
                </a:cubicBezTo>
                <a:lnTo>
                  <a:pt x="620447" y="481102"/>
                </a:lnTo>
                <a:lnTo>
                  <a:pt x="540972" y="439327"/>
                </a:lnTo>
                <a:cubicBezTo>
                  <a:pt x="537635" y="437567"/>
                  <a:pt x="533658" y="437567"/>
                  <a:pt x="530343" y="439327"/>
                </a:cubicBezTo>
                <a:lnTo>
                  <a:pt x="450868" y="481102"/>
                </a:lnTo>
                <a:lnTo>
                  <a:pt x="466045" y="392638"/>
                </a:lnTo>
                <a:cubicBezTo>
                  <a:pt x="466685" y="388936"/>
                  <a:pt x="465451" y="385142"/>
                  <a:pt x="462754" y="382514"/>
                </a:cubicBezTo>
                <a:lnTo>
                  <a:pt x="398455" y="319851"/>
                </a:lnTo>
                <a:lnTo>
                  <a:pt x="487348" y="306939"/>
                </a:lnTo>
                <a:close/>
              </a:path>
            </a:pathLst>
          </a:custGeom>
          <a:solidFill>
            <a:srgbClr val="FDB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grpSp>
        <p:nvGrpSpPr>
          <p:cNvPr id="1406" name="Google Shape;1406;p30"/>
          <p:cNvGrpSpPr/>
          <p:nvPr/>
        </p:nvGrpSpPr>
        <p:grpSpPr>
          <a:xfrm>
            <a:off x="839222" y="5203098"/>
            <a:ext cx="4079819" cy="1407023"/>
            <a:chOff x="0" y="0"/>
            <a:chExt cx="4605600" cy="1876028"/>
          </a:xfrm>
        </p:grpSpPr>
        <p:sp>
          <p:nvSpPr>
            <p:cNvPr id="1407" name="Google Shape;1407;p30"/>
            <p:cNvSpPr txBox="1"/>
            <p:nvPr/>
          </p:nvSpPr>
          <p:spPr>
            <a:xfrm>
              <a:off x="0" y="0"/>
              <a:ext cx="4605600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u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想做遊戲，也想做載具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8" name="Google Shape;1408;p30"/>
            <p:cNvSpPr txBox="1"/>
            <p:nvPr/>
          </p:nvSpPr>
          <p:spPr>
            <a:xfrm>
              <a:off x="0" y="891144"/>
              <a:ext cx="4605600" cy="984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/>
                  <a:sym typeface="Open Sans"/>
                </a:rPr>
                <a:t>結合兩者，合成為可以娛樂也可輔助生活的載具</a:t>
              </a: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endParaRPr>
            </a:p>
          </p:txBody>
        </p:sp>
      </p:grpSp>
      <p:grpSp>
        <p:nvGrpSpPr>
          <p:cNvPr id="1409" name="Google Shape;1409;p30"/>
          <p:cNvGrpSpPr/>
          <p:nvPr/>
        </p:nvGrpSpPr>
        <p:grpSpPr>
          <a:xfrm>
            <a:off x="7386815" y="6366528"/>
            <a:ext cx="3454200" cy="1037561"/>
            <a:chOff x="0" y="0"/>
            <a:chExt cx="4605600" cy="1383415"/>
          </a:xfrm>
        </p:grpSpPr>
        <p:sp>
          <p:nvSpPr>
            <p:cNvPr id="1410" name="Google Shape;1410;p30"/>
            <p:cNvSpPr txBox="1"/>
            <p:nvPr/>
          </p:nvSpPr>
          <p:spPr>
            <a:xfrm>
              <a:off x="0" y="0"/>
              <a:ext cx="4605600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dirty="0">
                  <a:latin typeface="Open Sans"/>
                  <a:ea typeface="微軟正黑體" panose="020B0604030504040204" pitchFamily="34" charset="-120"/>
                  <a:cs typeface="Open Sans"/>
                  <a:sym typeface="Open Sans"/>
                </a:rPr>
                <a:t>角色選擇</a:t>
              </a:r>
              <a:endParaRPr sz="3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1" name="Google Shape;1411;p30"/>
            <p:cNvSpPr txBox="1"/>
            <p:nvPr/>
          </p:nvSpPr>
          <p:spPr>
            <a:xfrm>
              <a:off x="0" y="891143"/>
              <a:ext cx="4605600" cy="4922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u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選擇鼠婦作為主角</a:t>
              </a:r>
              <a:endParaRPr sz="16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12" name="Google Shape;1412;p30"/>
          <p:cNvGrpSpPr/>
          <p:nvPr/>
        </p:nvGrpSpPr>
        <p:grpSpPr>
          <a:xfrm>
            <a:off x="13726916" y="7421511"/>
            <a:ext cx="3454200" cy="1407021"/>
            <a:chOff x="0" y="0"/>
            <a:chExt cx="4605600" cy="1876029"/>
          </a:xfrm>
        </p:grpSpPr>
        <p:sp>
          <p:nvSpPr>
            <p:cNvPr id="1413" name="Google Shape;1413;p30"/>
            <p:cNvSpPr txBox="1"/>
            <p:nvPr/>
          </p:nvSpPr>
          <p:spPr>
            <a:xfrm>
              <a:off x="0" y="0"/>
              <a:ext cx="4605600" cy="7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u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鼠婦載具誕生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4" name="Google Shape;1414;p30"/>
            <p:cNvSpPr txBox="1"/>
            <p:nvPr/>
          </p:nvSpPr>
          <p:spPr>
            <a:xfrm>
              <a:off x="0" y="891143"/>
              <a:ext cx="4605600" cy="984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Open Sans"/>
                  <a:sym typeface="Open Sans"/>
                </a:rPr>
                <a:t>決定好載具設計及角色設定後，專題發想完成</a:t>
              </a:r>
              <a:endParaRPr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/>
                <a:sym typeface="Open Sans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10170238" y="5650463"/>
            <a:ext cx="4262336" cy="261580"/>
            <a:chOff x="778" y="0"/>
            <a:chExt cx="5683115" cy="348773"/>
          </a:xfrm>
        </p:grpSpPr>
        <p:grpSp>
          <p:nvGrpSpPr>
            <p:cNvPr id="1416" name="Google Shape;1416;p30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417" name="Google Shape;1417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18" name="Google Shape;1418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30"/>
            <p:cNvGrpSpPr/>
            <p:nvPr/>
          </p:nvGrpSpPr>
          <p:grpSpPr>
            <a:xfrm>
              <a:off x="750668" y="0"/>
              <a:ext cx="347217" cy="348773"/>
              <a:chOff x="1813" y="0"/>
              <a:chExt cx="809173" cy="812800"/>
            </a:xfrm>
          </p:grpSpPr>
          <p:sp>
            <p:nvSpPr>
              <p:cNvPr id="1420" name="Google Shape;1420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1" name="Google Shape;1421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22" name="Google Shape;1422;p30"/>
            <p:cNvGrpSpPr/>
            <p:nvPr/>
          </p:nvGrpSpPr>
          <p:grpSpPr>
            <a:xfrm>
              <a:off x="1534776" y="0"/>
              <a:ext cx="347217" cy="348773"/>
              <a:chOff x="1813" y="0"/>
              <a:chExt cx="809173" cy="812800"/>
            </a:xfrm>
          </p:grpSpPr>
          <p:sp>
            <p:nvSpPr>
              <p:cNvPr id="1423" name="Google Shape;1423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4" name="Google Shape;1424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p30"/>
            <p:cNvGrpSpPr/>
            <p:nvPr/>
          </p:nvGrpSpPr>
          <p:grpSpPr>
            <a:xfrm>
              <a:off x="2234463" y="0"/>
              <a:ext cx="347217" cy="348773"/>
              <a:chOff x="1813" y="0"/>
              <a:chExt cx="809173" cy="812800"/>
            </a:xfrm>
          </p:grpSpPr>
          <p:sp>
            <p:nvSpPr>
              <p:cNvPr id="1426" name="Google Shape;1426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27" name="Google Shape;1427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p30"/>
            <p:cNvGrpSpPr/>
            <p:nvPr/>
          </p:nvGrpSpPr>
          <p:grpSpPr>
            <a:xfrm>
              <a:off x="3018571" y="0"/>
              <a:ext cx="347217" cy="348773"/>
              <a:chOff x="1813" y="0"/>
              <a:chExt cx="809173" cy="812800"/>
            </a:xfrm>
          </p:grpSpPr>
          <p:sp>
            <p:nvSpPr>
              <p:cNvPr id="1429" name="Google Shape;1429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0" name="Google Shape;1430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30"/>
            <p:cNvGrpSpPr/>
            <p:nvPr/>
          </p:nvGrpSpPr>
          <p:grpSpPr>
            <a:xfrm>
              <a:off x="3802678" y="0"/>
              <a:ext cx="347217" cy="348773"/>
              <a:chOff x="1813" y="0"/>
              <a:chExt cx="809173" cy="812800"/>
            </a:xfrm>
          </p:grpSpPr>
          <p:sp>
            <p:nvSpPr>
              <p:cNvPr id="1432" name="Google Shape;1432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3" name="Google Shape;1433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30"/>
            <p:cNvGrpSpPr/>
            <p:nvPr/>
          </p:nvGrpSpPr>
          <p:grpSpPr>
            <a:xfrm>
              <a:off x="4552569" y="0"/>
              <a:ext cx="347217" cy="348773"/>
              <a:chOff x="1813" y="0"/>
              <a:chExt cx="809173" cy="812800"/>
            </a:xfrm>
          </p:grpSpPr>
          <p:sp>
            <p:nvSpPr>
              <p:cNvPr id="1435" name="Google Shape;1435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6" name="Google Shape;1436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30"/>
            <p:cNvGrpSpPr/>
            <p:nvPr/>
          </p:nvGrpSpPr>
          <p:grpSpPr>
            <a:xfrm>
              <a:off x="5336676" y="0"/>
              <a:ext cx="347217" cy="348773"/>
              <a:chOff x="1813" y="0"/>
              <a:chExt cx="809173" cy="812800"/>
            </a:xfrm>
          </p:grpSpPr>
          <p:sp>
            <p:nvSpPr>
              <p:cNvPr id="1438" name="Google Shape;1438;p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39" name="Google Shape;1439;p3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0" name="Google Shape;1440;p30"/>
          <p:cNvGrpSpPr/>
          <p:nvPr/>
        </p:nvGrpSpPr>
        <p:grpSpPr>
          <a:xfrm>
            <a:off x="14550255" y="5356619"/>
            <a:ext cx="1807541" cy="1815643"/>
            <a:chOff x="1813" y="0"/>
            <a:chExt cx="809173" cy="812800"/>
          </a:xfrm>
        </p:grpSpPr>
        <p:sp>
          <p:nvSpPr>
            <p:cNvPr id="1441" name="Google Shape;144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55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2" name="Google Shape;1442;p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925" tIns="55925" rIns="55925" bIns="55925" anchor="ctr" anchorCtr="0">
              <a:noAutofit/>
            </a:bodyPr>
            <a:lstStyle/>
            <a:p>
              <a:pPr marL="0" marR="0" lvl="0" indent="0" algn="ctr" rtl="0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pic>
        <p:nvPicPr>
          <p:cNvPr id="1443" name="Google Shape;14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6255" y="5791661"/>
            <a:ext cx="1046393" cy="94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269" name="Google Shape;1269;p2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70" name="Google Shape;1270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9"/>
          <p:cNvSpPr txBox="1"/>
          <p:nvPr/>
        </p:nvSpPr>
        <p:spPr>
          <a:xfrm>
            <a:off x="2410452" y="4420064"/>
            <a:ext cx="128475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02 </a:t>
            </a:r>
            <a:r>
              <a:rPr lang="zh-TW" altLang="en-US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需求分析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73" name="Google Shape;1273;p29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74" name="Google Shape;1274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75" name="Google Shape;1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6" name="Google Shape;127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9" name="Google Shape;127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81" name="Google Shape;1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2" name="Google Shape;128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84" name="Google Shape;1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5" name="Google Shape;128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87" name="Google Shape;1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8" name="Google Shape;128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90" name="Google Shape;1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1" name="Google Shape;129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4" name="Google Shape;129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96" name="Google Shape;12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7" name="Google Shape;129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0" name="Google Shape;130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3" name="Google Shape;130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4" name="Google Shape;1304;p29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1305" name="Google Shape;1305;p29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7" name="Google Shape;130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0" name="Google Shape;131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9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312" name="Google Shape;1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3" name="Google Shape;131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6" name="Google Shape;131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9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18" name="Google Shape;1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9" name="Google Shape;131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9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2" name="Google Shape;132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9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24" name="Google Shape;1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5" name="Google Shape;132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9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27" name="Google Shape;1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8" name="Google Shape;132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1" name="Google Shape;133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2" name="Google Shape;1332;p29"/>
          <p:cNvGrpSpPr/>
          <p:nvPr/>
        </p:nvGrpSpPr>
        <p:grpSpPr>
          <a:xfrm>
            <a:off x="5956280" y="6242716"/>
            <a:ext cx="2904837" cy="293705"/>
            <a:chOff x="874" y="0"/>
            <a:chExt cx="3873117" cy="391607"/>
          </a:xfrm>
        </p:grpSpPr>
        <p:grpSp>
          <p:nvGrpSpPr>
            <p:cNvPr id="1333" name="Google Shape;1333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34" name="Google Shape;1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5" name="Google Shape;1335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8" name="Google Shape;1338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40" name="Google Shape;1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1" name="Google Shape;134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43" name="Google Shape;1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4" name="Google Shape;134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46" name="Google Shape;1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7" name="Google Shape;134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9"/>
          <p:cNvGrpSpPr/>
          <p:nvPr/>
        </p:nvGrpSpPr>
        <p:grpSpPr>
          <a:xfrm>
            <a:off x="9239230" y="6242716"/>
            <a:ext cx="2904837" cy="293705"/>
            <a:chOff x="874" y="0"/>
            <a:chExt cx="3873117" cy="391607"/>
          </a:xfrm>
        </p:grpSpPr>
        <p:grpSp>
          <p:nvGrpSpPr>
            <p:cNvPr id="1349" name="Google Shape;1349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3" name="Google Shape;1363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3;p14">
            <a:extLst>
              <a:ext uri="{FF2B5EF4-FFF2-40B4-BE49-F238E27FC236}">
                <a16:creationId xmlns:a16="http://schemas.microsoft.com/office/drawing/2014/main" id="{1CB8E786-A020-03A1-3227-EE6FBD8F09F4}"/>
              </a:ext>
            </a:extLst>
          </p:cNvPr>
          <p:cNvGrpSpPr/>
          <p:nvPr/>
        </p:nvGrpSpPr>
        <p:grpSpPr>
          <a:xfrm>
            <a:off x="433317" y="530199"/>
            <a:ext cx="17439793" cy="9218217"/>
            <a:chOff x="0" y="0"/>
            <a:chExt cx="4593196" cy="834981"/>
          </a:xfrm>
        </p:grpSpPr>
        <p:sp>
          <p:nvSpPr>
            <p:cNvPr id="3" name="Google Shape;154;p14">
              <a:extLst>
                <a:ext uri="{FF2B5EF4-FFF2-40B4-BE49-F238E27FC236}">
                  <a16:creationId xmlns:a16="http://schemas.microsoft.com/office/drawing/2014/main" id="{1CC7B7AC-CFAF-946B-BBA2-9FCBDCFEA466}"/>
                </a:ext>
              </a:extLst>
            </p:cNvPr>
            <p:cNvSpPr/>
            <p:nvPr/>
          </p:nvSpPr>
          <p:spPr>
            <a:xfrm>
              <a:off x="0" y="0"/>
              <a:ext cx="4593196" cy="834981"/>
            </a:xfrm>
            <a:custGeom>
              <a:avLst/>
              <a:gdLst/>
              <a:ahLst/>
              <a:cxnLst/>
              <a:rect l="l" t="t" r="r" b="b"/>
              <a:pathLst>
                <a:path w="4593196" h="834981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834981"/>
                  </a:lnTo>
                  <a:lnTo>
                    <a:pt x="0" y="83498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</p:sp>
        <p:sp>
          <p:nvSpPr>
            <p:cNvPr id="4" name="Google Shape;155;p14">
              <a:extLst>
                <a:ext uri="{FF2B5EF4-FFF2-40B4-BE49-F238E27FC236}">
                  <a16:creationId xmlns:a16="http://schemas.microsoft.com/office/drawing/2014/main" id="{82E3C9E7-B228-12DE-2AB6-5AE567272010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363" name="Google Shape;363;p17"/>
          <p:cNvSpPr txBox="1"/>
          <p:nvPr/>
        </p:nvSpPr>
        <p:spPr>
          <a:xfrm>
            <a:off x="730122" y="538583"/>
            <a:ext cx="8104276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需求分析</a:t>
            </a:r>
            <a:endParaRPr sz="72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4" name="Google Shape;364;p17"/>
          <p:cNvSpPr txBox="1"/>
          <p:nvPr/>
        </p:nvSpPr>
        <p:spPr>
          <a:xfrm>
            <a:off x="1954935" y="6700650"/>
            <a:ext cx="3974473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fontAlgn="base">
              <a:spcBef>
                <a:spcPts val="600"/>
              </a:spcBef>
              <a:spcAft>
                <a:spcPts val="600"/>
              </a:spcAft>
            </a:pPr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使用者成功登入系統後，可於首頁以發票號碼與發票年月份來新增自己手邊擁有之發票。</a:t>
            </a:r>
            <a:endParaRPr lang="zh-TW" altLang="zh-TW" sz="3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6" name="Google Shape;386;p17"/>
          <p:cNvSpPr txBox="1"/>
          <p:nvPr/>
        </p:nvSpPr>
        <p:spPr>
          <a:xfrm>
            <a:off x="6678211" y="2252372"/>
            <a:ext cx="2195239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02 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登入</a:t>
            </a:r>
            <a:endParaRPr sz="44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6" name="Google Shape;406;p17"/>
          <p:cNvSpPr txBox="1"/>
          <p:nvPr/>
        </p:nvSpPr>
        <p:spPr>
          <a:xfrm>
            <a:off x="12004741" y="6866117"/>
            <a:ext cx="369210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spcBef>
                <a:spcPts val="600"/>
              </a:spcBef>
              <a:spcAft>
                <a:spcPts val="600"/>
              </a:spcAft>
            </a:pPr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於開獎發票資訊分頁將顯示開獎發票之完整號碼及獎項。</a:t>
            </a:r>
            <a:endParaRPr lang="zh-TW" altLang="zh-TW" sz="3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Google Shape;407;p17">
            <a:extLst>
              <a:ext uri="{FF2B5EF4-FFF2-40B4-BE49-F238E27FC236}">
                <a16:creationId xmlns:a16="http://schemas.microsoft.com/office/drawing/2014/main" id="{545F47F2-217C-91F5-14AF-FEE5BF0ED212}"/>
              </a:ext>
            </a:extLst>
          </p:cNvPr>
          <p:cNvSpPr txBox="1"/>
          <p:nvPr/>
        </p:nvSpPr>
        <p:spPr>
          <a:xfrm>
            <a:off x="11710744" y="5861985"/>
            <a:ext cx="5573956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/>
                <a:ea typeface="微軟正黑體"/>
                <a:sym typeface="Paytone One"/>
              </a:rPr>
              <a:t>06 </a:t>
            </a:r>
            <a:r>
              <a:rPr lang="zh-TW" altLang="en-US" sz="4400" b="1" dirty="0">
                <a:solidFill>
                  <a:srgbClr val="055E5C"/>
                </a:solidFill>
                <a:latin typeface="微軟正黑體"/>
                <a:ea typeface="微軟正黑體"/>
                <a:sym typeface="Paytone One"/>
              </a:rPr>
              <a:t>開獎發票資訊</a:t>
            </a:r>
            <a:endParaRPr sz="4400" b="1" dirty="0">
              <a:solidFill>
                <a:srgbClr val="055E5C"/>
              </a:solidFill>
              <a:latin typeface="微軟正黑體"/>
              <a:ea typeface="微軟正黑體"/>
            </a:endParaRPr>
          </a:p>
        </p:txBody>
      </p:sp>
      <p:grpSp>
        <p:nvGrpSpPr>
          <p:cNvPr id="12" name="Google Shape;1268;p29">
            <a:extLst>
              <a:ext uri="{FF2B5EF4-FFF2-40B4-BE49-F238E27FC236}">
                <a16:creationId xmlns:a16="http://schemas.microsoft.com/office/drawing/2014/main" id="{94D2F54B-94AE-BEF2-F5BA-1CFED98EECD5}"/>
              </a:ext>
            </a:extLst>
          </p:cNvPr>
          <p:cNvGrpSpPr/>
          <p:nvPr/>
        </p:nvGrpSpPr>
        <p:grpSpPr>
          <a:xfrm>
            <a:off x="1591250" y="2102364"/>
            <a:ext cx="4701844" cy="3583493"/>
            <a:chOff x="0" y="0"/>
            <a:chExt cx="4593196" cy="2467812"/>
          </a:xfrm>
        </p:grpSpPr>
        <p:sp>
          <p:nvSpPr>
            <p:cNvPr id="13" name="Google Shape;1269;p29">
              <a:extLst>
                <a:ext uri="{FF2B5EF4-FFF2-40B4-BE49-F238E27FC236}">
                  <a16:creationId xmlns:a16="http://schemas.microsoft.com/office/drawing/2014/main" id="{63C6A2F7-6BC5-06DE-09AC-BEA172940944}"/>
                </a:ext>
              </a:extLst>
            </p:cNvPr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4" name="Google Shape;1270;p29">
              <a:extLst>
                <a:ext uri="{FF2B5EF4-FFF2-40B4-BE49-F238E27FC236}">
                  <a16:creationId xmlns:a16="http://schemas.microsoft.com/office/drawing/2014/main" id="{4AC00225-6736-7698-7E75-081EB9E2F32E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1" name="Google Shape;297;p16">
            <a:extLst>
              <a:ext uri="{FF2B5EF4-FFF2-40B4-BE49-F238E27FC236}">
                <a16:creationId xmlns:a16="http://schemas.microsoft.com/office/drawing/2014/main" id="{CADA885A-15A0-2E60-CA1D-55B90E695497}"/>
              </a:ext>
            </a:extLst>
          </p:cNvPr>
          <p:cNvSpPr txBox="1"/>
          <p:nvPr/>
        </p:nvSpPr>
        <p:spPr>
          <a:xfrm>
            <a:off x="1976367" y="5865515"/>
            <a:ext cx="4187896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04 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新增發票</a:t>
            </a:r>
            <a:endParaRPr sz="44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297;p16">
            <a:extLst>
              <a:ext uri="{FF2B5EF4-FFF2-40B4-BE49-F238E27FC236}">
                <a16:creationId xmlns:a16="http://schemas.microsoft.com/office/drawing/2014/main" id="{5A8D2D79-6FC4-A8BE-372A-46F5B1539BD5}"/>
              </a:ext>
            </a:extLst>
          </p:cNvPr>
          <p:cNvSpPr txBox="1"/>
          <p:nvPr/>
        </p:nvSpPr>
        <p:spPr>
          <a:xfrm>
            <a:off x="1976367" y="2278299"/>
            <a:ext cx="2667071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01 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註冊</a:t>
            </a:r>
            <a:endParaRPr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Google Shape;1268;p29">
            <a:extLst>
              <a:ext uri="{FF2B5EF4-FFF2-40B4-BE49-F238E27FC236}">
                <a16:creationId xmlns:a16="http://schemas.microsoft.com/office/drawing/2014/main" id="{8EF83590-884A-D46D-63AA-4A7302A735CF}"/>
              </a:ext>
            </a:extLst>
          </p:cNvPr>
          <p:cNvGrpSpPr/>
          <p:nvPr/>
        </p:nvGrpSpPr>
        <p:grpSpPr>
          <a:xfrm>
            <a:off x="11382355" y="2102363"/>
            <a:ext cx="5089260" cy="3583493"/>
            <a:chOff x="0" y="0"/>
            <a:chExt cx="4593196" cy="2467812"/>
          </a:xfrm>
        </p:grpSpPr>
        <p:sp>
          <p:nvSpPr>
            <p:cNvPr id="16" name="Google Shape;1269;p29">
              <a:extLst>
                <a:ext uri="{FF2B5EF4-FFF2-40B4-BE49-F238E27FC236}">
                  <a16:creationId xmlns:a16="http://schemas.microsoft.com/office/drawing/2014/main" id="{A319CB21-C7B5-E3C4-3BA5-FA6AFCD5B27F}"/>
                </a:ext>
              </a:extLst>
            </p:cNvPr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7" name="Google Shape;1270;p29">
              <a:extLst>
                <a:ext uri="{FF2B5EF4-FFF2-40B4-BE49-F238E27FC236}">
                  <a16:creationId xmlns:a16="http://schemas.microsoft.com/office/drawing/2014/main" id="{B96C2135-6BA9-B49C-C286-B9E5A935710A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407" name="Google Shape;407;p17"/>
          <p:cNvSpPr txBox="1"/>
          <p:nvPr/>
        </p:nvSpPr>
        <p:spPr>
          <a:xfrm>
            <a:off x="11501317" y="2252371"/>
            <a:ext cx="4966616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03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 查看使用者發票</a:t>
            </a:r>
            <a:endParaRPr sz="44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oogle Shape;1268;p29">
            <a:extLst>
              <a:ext uri="{FF2B5EF4-FFF2-40B4-BE49-F238E27FC236}">
                <a16:creationId xmlns:a16="http://schemas.microsoft.com/office/drawing/2014/main" id="{6F598C78-ADDB-CBEF-8FD0-6A2C3056A2EC}"/>
              </a:ext>
            </a:extLst>
          </p:cNvPr>
          <p:cNvGrpSpPr/>
          <p:nvPr/>
        </p:nvGrpSpPr>
        <p:grpSpPr>
          <a:xfrm>
            <a:off x="6289768" y="5685856"/>
            <a:ext cx="5089260" cy="3583493"/>
            <a:chOff x="0" y="0"/>
            <a:chExt cx="4593196" cy="2467812"/>
          </a:xfrm>
        </p:grpSpPr>
        <p:sp>
          <p:nvSpPr>
            <p:cNvPr id="19" name="Google Shape;1269;p29">
              <a:extLst>
                <a:ext uri="{FF2B5EF4-FFF2-40B4-BE49-F238E27FC236}">
                  <a16:creationId xmlns:a16="http://schemas.microsoft.com/office/drawing/2014/main" id="{66638C3D-A594-BACA-1167-0DB81A04787D}"/>
                </a:ext>
              </a:extLst>
            </p:cNvPr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20" name="Google Shape;1270;p29">
              <a:extLst>
                <a:ext uri="{FF2B5EF4-FFF2-40B4-BE49-F238E27FC236}">
                  <a16:creationId xmlns:a16="http://schemas.microsoft.com/office/drawing/2014/main" id="{FE3F3BAB-DA21-E8C9-8D0E-A86BE353347D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385" name="Google Shape;385;p17"/>
          <p:cNvSpPr txBox="1"/>
          <p:nvPr/>
        </p:nvSpPr>
        <p:spPr>
          <a:xfrm>
            <a:off x="6555121" y="6675409"/>
            <a:ext cx="4567213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fontAlgn="base">
              <a:spcBef>
                <a:spcPts val="600"/>
              </a:spcBef>
              <a:spcAft>
                <a:spcPts val="600"/>
              </a:spcAft>
            </a:pPr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使用者於查看使用者發票介面可點選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對</a:t>
            </a:r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獎按鈕，點選可將更新自己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擁有</a:t>
            </a:r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之發票狀態及金額，以查看是否中獎。</a:t>
            </a:r>
            <a:endParaRPr lang="zh-TW" altLang="zh-TW" sz="3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Google Shape;386;p17">
            <a:extLst>
              <a:ext uri="{FF2B5EF4-FFF2-40B4-BE49-F238E27FC236}">
                <a16:creationId xmlns:a16="http://schemas.microsoft.com/office/drawing/2014/main" id="{393D3381-77C2-DE7A-5EC4-9F5048D0B34B}"/>
              </a:ext>
            </a:extLst>
          </p:cNvPr>
          <p:cNvSpPr txBox="1"/>
          <p:nvPr/>
        </p:nvSpPr>
        <p:spPr>
          <a:xfrm>
            <a:off x="6775378" y="5861985"/>
            <a:ext cx="3692099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05 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發票對獎</a:t>
            </a:r>
            <a:endParaRPr sz="44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Google Shape;364;p17">
            <a:extLst>
              <a:ext uri="{FF2B5EF4-FFF2-40B4-BE49-F238E27FC236}">
                <a16:creationId xmlns:a16="http://schemas.microsoft.com/office/drawing/2014/main" id="{4AAF2539-4261-C375-D96E-3C4E8F60ACCD}"/>
              </a:ext>
            </a:extLst>
          </p:cNvPr>
          <p:cNvSpPr txBox="1"/>
          <p:nvPr/>
        </p:nvSpPr>
        <p:spPr>
          <a:xfrm>
            <a:off x="1983579" y="3124081"/>
            <a:ext cx="36921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zh-TW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使用者於首次使用時須用使用者名稱、</a:t>
            </a:r>
            <a:r>
              <a:rPr lang="en-US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email</a:t>
            </a:r>
            <a:r>
              <a:rPr lang="zh-TW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、密碼、手機號碼註冊。</a:t>
            </a:r>
            <a:endParaRPr lang="zh-TW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974455-382A-9FC9-BF00-6F681ED72229}"/>
              </a:ext>
            </a:extLst>
          </p:cNvPr>
          <p:cNvSpPr txBox="1"/>
          <p:nvPr/>
        </p:nvSpPr>
        <p:spPr>
          <a:xfrm>
            <a:off x="6740059" y="3124081"/>
            <a:ext cx="423274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使用者於註冊後，每次使用軟題時皆須以</a:t>
            </a:r>
            <a:r>
              <a:rPr lang="en-US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email</a:t>
            </a:r>
            <a:r>
              <a:rPr lang="zh-TW" altLang="zh-TW" sz="36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及密碼登入。</a:t>
            </a:r>
            <a:endParaRPr lang="zh-TW" altLang="zh-TW" sz="3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B428607-BDD8-8A3D-B3C7-E29A7F727700}"/>
              </a:ext>
            </a:extLst>
          </p:cNvPr>
          <p:cNvSpPr txBox="1"/>
          <p:nvPr/>
        </p:nvSpPr>
        <p:spPr>
          <a:xfrm>
            <a:off x="11710744" y="3124081"/>
            <a:ext cx="459367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kern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使用者於查看發票介面可察看自己擁有之發票資訊，即發票號碼、發票檔期、中獎金額及兌獎狀態皆可查看</a:t>
            </a:r>
            <a:endParaRPr lang="zh-TW" altLang="zh-TW" sz="32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CAEEB9E-8054-972D-75A2-953F8B231E7E}"/>
              </a:ext>
            </a:extLst>
          </p:cNvPr>
          <p:cNvGrpSpPr/>
          <p:nvPr/>
        </p:nvGrpSpPr>
        <p:grpSpPr>
          <a:xfrm>
            <a:off x="443559" y="592511"/>
            <a:ext cx="17439794" cy="9296528"/>
            <a:chOff x="424102" y="472327"/>
            <a:chExt cx="17439794" cy="9296528"/>
          </a:xfrm>
        </p:grpSpPr>
        <p:grpSp>
          <p:nvGrpSpPr>
            <p:cNvPr id="153" name="Google Shape;153;p14"/>
            <p:cNvGrpSpPr/>
            <p:nvPr/>
          </p:nvGrpSpPr>
          <p:grpSpPr>
            <a:xfrm>
              <a:off x="424103" y="472327"/>
              <a:ext cx="17439793" cy="1724773"/>
              <a:chOff x="0" y="0"/>
              <a:chExt cx="4593196" cy="834981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0" y="0"/>
                <a:ext cx="4593196" cy="834981"/>
              </a:xfrm>
              <a:custGeom>
                <a:avLst/>
                <a:gdLst/>
                <a:ahLst/>
                <a:cxnLst/>
                <a:rect l="l" t="t" r="r" b="b"/>
                <a:pathLst>
                  <a:path w="4593196" h="834981" extrusionOk="0">
                    <a:moveTo>
                      <a:pt x="0" y="0"/>
                    </a:moveTo>
                    <a:lnTo>
                      <a:pt x="4593196" y="0"/>
                    </a:lnTo>
                    <a:lnTo>
                      <a:pt x="4593196" y="834981"/>
                    </a:lnTo>
                    <a:lnTo>
                      <a:pt x="0" y="83498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</p:sp>
          <p:sp>
            <p:nvSpPr>
              <p:cNvPr id="155" name="Google Shape;155;p1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14"/>
            <p:cNvGrpSpPr/>
            <p:nvPr/>
          </p:nvGrpSpPr>
          <p:grpSpPr>
            <a:xfrm>
              <a:off x="424102" y="2422211"/>
              <a:ext cx="17439793" cy="7346644"/>
              <a:chOff x="0" y="0"/>
              <a:chExt cx="4593196" cy="1528211"/>
            </a:xfrm>
          </p:grpSpPr>
          <p:sp>
            <p:nvSpPr>
              <p:cNvPr id="189" name="Google Shape;189;p14"/>
              <p:cNvSpPr/>
              <p:nvPr/>
            </p:nvSpPr>
            <p:spPr>
              <a:xfrm>
                <a:off x="0" y="0"/>
                <a:ext cx="4593196" cy="1528211"/>
              </a:xfrm>
              <a:custGeom>
                <a:avLst/>
                <a:gdLst/>
                <a:ahLst/>
                <a:cxnLst/>
                <a:rect l="l" t="t" r="r" b="b"/>
                <a:pathLst>
                  <a:path w="4593196" h="1528211" extrusionOk="0">
                    <a:moveTo>
                      <a:pt x="0" y="0"/>
                    </a:moveTo>
                    <a:lnTo>
                      <a:pt x="4593196" y="0"/>
                    </a:lnTo>
                    <a:lnTo>
                      <a:pt x="4593196" y="1528211"/>
                    </a:lnTo>
                    <a:lnTo>
                      <a:pt x="0" y="1528211"/>
                    </a:ln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</p:sp>
          <p:sp>
            <p:nvSpPr>
              <p:cNvPr id="190" name="Google Shape;190;p1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6" name="Google Shape;156;p14"/>
          <p:cNvGrpSpPr/>
          <p:nvPr/>
        </p:nvGrpSpPr>
        <p:grpSpPr>
          <a:xfrm>
            <a:off x="14561571" y="1028700"/>
            <a:ext cx="2587072" cy="794089"/>
            <a:chOff x="778" y="0"/>
            <a:chExt cx="3449430" cy="1058785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9" name="Google Shape;159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14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61" name="Google Shape;16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2" name="Google Shape;162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64" name="Google Shape;164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5" name="Google Shape;165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4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67" name="Google Shape;167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8" name="Google Shape;168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14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70" name="Google Shape;170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1" name="Google Shape;171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4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4" name="Google Shape;174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4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76" name="Google Shape;17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7" name="Google Shape;177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4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4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82" name="Google Shape;182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3" name="Google Shape;183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85" name="Google Shape;185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D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6" name="Google Shape;186;p1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7" name="Google Shape;187;p14"/>
          <p:cNvSpPr txBox="1"/>
          <p:nvPr/>
        </p:nvSpPr>
        <p:spPr>
          <a:xfrm>
            <a:off x="1029137" y="974024"/>
            <a:ext cx="9386100" cy="88024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7"/>
              </a:lnSpc>
            </a:pPr>
            <a:r>
              <a:rPr 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 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鼠婦飼養機制</a:t>
            </a:r>
            <a:endParaRPr sz="44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D51A6A-37CA-25AF-8A0B-40E3AA6C6377}"/>
              </a:ext>
            </a:extLst>
          </p:cNvPr>
          <p:cNvSpPr txBox="1"/>
          <p:nvPr/>
        </p:nvSpPr>
        <p:spPr>
          <a:xfrm>
            <a:off x="1310957" y="3172325"/>
            <a:ext cx="15837686" cy="4607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tabLst>
                <a:tab pos="457200" algn="l"/>
              </a:tabLst>
            </a:pPr>
            <a:r>
              <a:rPr lang="zh-TW" altLang="en-US" sz="3600" kern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於首頁放上角色飼養動畫及下列機制設定</a:t>
            </a:r>
            <a:r>
              <a:rPr lang="en-US" altLang="zh-TW" sz="3600" kern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</a:p>
          <a:p>
            <a:pPr marL="742950" lvl="0" indent="-74295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每新增</a:t>
            </a:r>
            <a:r>
              <a:rPr lang="en-US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3</a:t>
            </a:r>
            <a:r>
              <a:rPr lang="zh-TW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張發票升級一次鼠婦樣貌</a:t>
            </a:r>
            <a:r>
              <a:rPr lang="zh-TW" altLang="zh-TW" sz="3600" dirty="0">
                <a:solidFill>
                  <a:schemeClr val="bg1"/>
                </a:solidFill>
                <a:latin typeface="微軟正黑體"/>
                <a:ea typeface="微軟正黑體"/>
              </a:rPr>
              <a:t>。</a:t>
            </a:r>
            <a:endParaRPr lang="zh-TW" altLang="zh-TW" sz="36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0" indent="-74295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從「寶寶」角色開始，依序升級為「熊貓王鼠婦」、「魔藥西瓜鼠婦」、「檸檬藍鼠婦」等角色</a:t>
            </a:r>
            <a:r>
              <a:rPr lang="zh-TW" altLang="zh-TW" sz="3600" dirty="0">
                <a:solidFill>
                  <a:schemeClr val="bg1"/>
                </a:solidFill>
                <a:latin typeface="微軟正黑體"/>
                <a:ea typeface="微軟正黑體"/>
              </a:rPr>
              <a:t>。</a:t>
            </a:r>
            <a:endParaRPr lang="zh-TW" altLang="zh-TW" sz="36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0" indent="-74295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  <a:tabLst>
                <a:tab pos="457200" algn="l"/>
              </a:tabLst>
            </a:pPr>
            <a:r>
              <a:rPr lang="zh-TW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新增到第</a:t>
            </a:r>
            <a:r>
              <a:rPr lang="en-US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9</a:t>
            </a:r>
            <a:r>
              <a:rPr lang="zh-TW" altLang="zh-TW" sz="3600" kern="0" dirty="0">
                <a:solidFill>
                  <a:schemeClr val="bg1"/>
                </a:solidFill>
                <a:effectLst/>
                <a:latin typeface="微軟正黑體"/>
                <a:ea typeface="微軟正黑體"/>
              </a:rPr>
              <a:t>張發票就從此為「檸檬藍鼠婦」</a:t>
            </a:r>
            <a:r>
              <a:rPr lang="zh-TW" altLang="zh-TW" sz="3600" dirty="0">
                <a:solidFill>
                  <a:schemeClr val="bg1"/>
                </a:solidFill>
                <a:latin typeface="微軟正黑體"/>
                <a:ea typeface="微軟正黑體"/>
              </a:rPr>
              <a:t>。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8437ED-81A4-0AEC-9AA5-2F2ED82F7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692" y="7921581"/>
            <a:ext cx="1644827" cy="16448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A2AE62-C315-3E11-65E3-D88CDDF0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48" y="7490765"/>
            <a:ext cx="2418945" cy="24189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0FE7A4-44A5-281D-18F0-BB60AFF02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671" y="7240064"/>
            <a:ext cx="2611280" cy="2611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309DC51-CEFD-FD2D-F1E3-E8BA5421B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9995" y="7174586"/>
            <a:ext cx="2366628" cy="236662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DECCC30-CF99-5574-7793-E8C325A80C34}"/>
              </a:ext>
            </a:extLst>
          </p:cNvPr>
          <p:cNvSpPr txBox="1"/>
          <p:nvPr/>
        </p:nvSpPr>
        <p:spPr>
          <a:xfrm>
            <a:off x="2151446" y="9328124"/>
            <a:ext cx="302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寶寶鼠婦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4D1F49-4747-F770-C9AD-4CB9B15D365A}"/>
              </a:ext>
            </a:extLst>
          </p:cNvPr>
          <p:cNvSpPr txBox="1"/>
          <p:nvPr/>
        </p:nvSpPr>
        <p:spPr>
          <a:xfrm>
            <a:off x="6398303" y="9365819"/>
            <a:ext cx="302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熊貓王鼠婦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D0986E-3821-0B51-922E-B4777032D449}"/>
              </a:ext>
            </a:extLst>
          </p:cNvPr>
          <p:cNvSpPr txBox="1"/>
          <p:nvPr/>
        </p:nvSpPr>
        <p:spPr>
          <a:xfrm>
            <a:off x="9873687" y="9328124"/>
            <a:ext cx="302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魔藥西瓜鼠婦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2780C1-61D7-963B-78F1-3394BB047D59}"/>
              </a:ext>
            </a:extLst>
          </p:cNvPr>
          <p:cNvSpPr txBox="1"/>
          <p:nvPr/>
        </p:nvSpPr>
        <p:spPr>
          <a:xfrm>
            <a:off x="14248515" y="9365819"/>
            <a:ext cx="302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檸檬藍鼠婦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29"/>
          <p:cNvGrpSpPr/>
          <p:nvPr/>
        </p:nvGrpSpPr>
        <p:grpSpPr>
          <a:xfrm>
            <a:off x="413081" y="444700"/>
            <a:ext cx="17439793" cy="9369973"/>
            <a:chOff x="0" y="0"/>
            <a:chExt cx="4593196" cy="2467812"/>
          </a:xfrm>
        </p:grpSpPr>
        <p:sp>
          <p:nvSpPr>
            <p:cNvPr id="1269" name="Google Shape;1269;p29"/>
            <p:cNvSpPr/>
            <p:nvPr/>
          </p:nvSpPr>
          <p:spPr>
            <a:xfrm>
              <a:off x="0" y="0"/>
              <a:ext cx="4593196" cy="2467812"/>
            </a:xfrm>
            <a:custGeom>
              <a:avLst/>
              <a:gdLst/>
              <a:ahLst/>
              <a:cxnLst/>
              <a:rect l="l" t="t" r="r" b="b"/>
              <a:pathLst>
                <a:path w="4593196" h="2467812" extrusionOk="0">
                  <a:moveTo>
                    <a:pt x="0" y="0"/>
                  </a:moveTo>
                  <a:lnTo>
                    <a:pt x="4593196" y="0"/>
                  </a:lnTo>
                  <a:lnTo>
                    <a:pt x="4593196" y="2467812"/>
                  </a:lnTo>
                  <a:lnTo>
                    <a:pt x="0" y="2467812"/>
                  </a:lnTo>
                  <a:close/>
                </a:path>
              </a:pathLst>
            </a:custGeom>
            <a:solidFill>
              <a:srgbClr val="FDB600"/>
            </a:solidFill>
            <a:ln>
              <a:noFill/>
            </a:ln>
          </p:spPr>
        </p:sp>
        <p:sp>
          <p:nvSpPr>
            <p:cNvPr id="1270" name="Google Shape;1270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  <a:sym typeface="Calibri"/>
              </a:endParaRPr>
            </a:p>
          </p:txBody>
        </p:sp>
      </p:grpSp>
      <p:sp>
        <p:nvSpPr>
          <p:cNvPr id="1271" name="Google Shape;1271;p29"/>
          <p:cNvSpPr txBox="1"/>
          <p:nvPr/>
        </p:nvSpPr>
        <p:spPr>
          <a:xfrm>
            <a:off x="2437367" y="4067857"/>
            <a:ext cx="128475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03 </a:t>
            </a:r>
            <a:r>
              <a:rPr lang="zh-TW" altLang="en-US" sz="90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aytone One"/>
                <a:sym typeface="Paytone One"/>
              </a:rPr>
              <a:t>設計說明</a:t>
            </a:r>
            <a:endParaRPr lang="en-US" altLang="zh-TW" sz="9000" b="1" dirty="0">
              <a:solidFill>
                <a:srgbClr val="055E5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aytone One"/>
              <a:sym typeface="Paytone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----</a:t>
            </a:r>
            <a:r>
              <a:rPr lang="zh-TW" altLang="en-US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資料庫設計</a:t>
            </a:r>
            <a:r>
              <a:rPr lang="en-US" altLang="zh-TW" sz="4400" b="1" dirty="0">
                <a:solidFill>
                  <a:srgbClr val="055E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Paytone One"/>
              </a:rPr>
              <a:t>----</a:t>
            </a:r>
            <a:endParaRPr sz="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73" name="Google Shape;1273;p29"/>
          <p:cNvGrpSpPr/>
          <p:nvPr/>
        </p:nvGrpSpPr>
        <p:grpSpPr>
          <a:xfrm>
            <a:off x="813099" y="778117"/>
            <a:ext cx="2587072" cy="794089"/>
            <a:chOff x="778" y="0"/>
            <a:chExt cx="3449430" cy="1058785"/>
          </a:xfrm>
        </p:grpSpPr>
        <p:grpSp>
          <p:nvGrpSpPr>
            <p:cNvPr id="1274" name="Google Shape;1274;p29"/>
            <p:cNvGrpSpPr/>
            <p:nvPr/>
          </p:nvGrpSpPr>
          <p:grpSpPr>
            <a:xfrm>
              <a:off x="778" y="0"/>
              <a:ext cx="347217" cy="348773"/>
              <a:chOff x="1813" y="0"/>
              <a:chExt cx="809173" cy="812800"/>
            </a:xfrm>
          </p:grpSpPr>
          <p:sp>
            <p:nvSpPr>
              <p:cNvPr id="1275" name="Google Shape;127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6" name="Google Shape;127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9"/>
            <p:cNvGrpSpPr/>
            <p:nvPr/>
          </p:nvGrpSpPr>
          <p:grpSpPr>
            <a:xfrm>
              <a:off x="784886" y="0"/>
              <a:ext cx="347217" cy="348773"/>
              <a:chOff x="1813" y="0"/>
              <a:chExt cx="809173" cy="812800"/>
            </a:xfrm>
          </p:grpSpPr>
          <p:sp>
            <p:nvSpPr>
              <p:cNvPr id="1278" name="Google Shape;127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79" name="Google Shape;127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9"/>
            <p:cNvGrpSpPr/>
            <p:nvPr/>
          </p:nvGrpSpPr>
          <p:grpSpPr>
            <a:xfrm>
              <a:off x="1568993" y="0"/>
              <a:ext cx="347217" cy="348773"/>
              <a:chOff x="1813" y="0"/>
              <a:chExt cx="809173" cy="812800"/>
            </a:xfrm>
          </p:grpSpPr>
          <p:sp>
            <p:nvSpPr>
              <p:cNvPr id="1281" name="Google Shape;128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2" name="Google Shape;128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9"/>
            <p:cNvGrpSpPr/>
            <p:nvPr/>
          </p:nvGrpSpPr>
          <p:grpSpPr>
            <a:xfrm>
              <a:off x="778" y="710012"/>
              <a:ext cx="347217" cy="348773"/>
              <a:chOff x="1813" y="0"/>
              <a:chExt cx="809173" cy="812800"/>
            </a:xfrm>
          </p:grpSpPr>
          <p:sp>
            <p:nvSpPr>
              <p:cNvPr id="1284" name="Google Shape;128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5" name="Google Shape;128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9"/>
            <p:cNvGrpSpPr/>
            <p:nvPr/>
          </p:nvGrpSpPr>
          <p:grpSpPr>
            <a:xfrm>
              <a:off x="784886" y="710012"/>
              <a:ext cx="347217" cy="348773"/>
              <a:chOff x="1813" y="0"/>
              <a:chExt cx="809173" cy="812800"/>
            </a:xfrm>
          </p:grpSpPr>
          <p:sp>
            <p:nvSpPr>
              <p:cNvPr id="1287" name="Google Shape;128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88" name="Google Shape;128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1568993" y="710012"/>
              <a:ext cx="347217" cy="348773"/>
              <a:chOff x="1813" y="0"/>
              <a:chExt cx="809173" cy="812800"/>
            </a:xfrm>
          </p:grpSpPr>
          <p:sp>
            <p:nvSpPr>
              <p:cNvPr id="1290" name="Google Shape;129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1" name="Google Shape;129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9"/>
            <p:cNvGrpSpPr/>
            <p:nvPr/>
          </p:nvGrpSpPr>
          <p:grpSpPr>
            <a:xfrm>
              <a:off x="2318883" y="0"/>
              <a:ext cx="347217" cy="348773"/>
              <a:chOff x="1813" y="0"/>
              <a:chExt cx="809173" cy="812800"/>
            </a:xfrm>
          </p:grpSpPr>
          <p:sp>
            <p:nvSpPr>
              <p:cNvPr id="1293" name="Google Shape;129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4" name="Google Shape;1294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9"/>
            <p:cNvGrpSpPr/>
            <p:nvPr/>
          </p:nvGrpSpPr>
          <p:grpSpPr>
            <a:xfrm>
              <a:off x="3102991" y="0"/>
              <a:ext cx="347217" cy="348773"/>
              <a:chOff x="1813" y="0"/>
              <a:chExt cx="809173" cy="812800"/>
            </a:xfrm>
          </p:grpSpPr>
          <p:sp>
            <p:nvSpPr>
              <p:cNvPr id="1296" name="Google Shape;129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97" name="Google Shape;129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9"/>
            <p:cNvGrpSpPr/>
            <p:nvPr/>
          </p:nvGrpSpPr>
          <p:grpSpPr>
            <a:xfrm>
              <a:off x="2318883" y="710012"/>
              <a:ext cx="347217" cy="348773"/>
              <a:chOff x="1813" y="0"/>
              <a:chExt cx="809173" cy="812800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0" name="Google Shape;130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3102991" y="710012"/>
              <a:ext cx="347217" cy="348773"/>
              <a:chOff x="1813" y="0"/>
              <a:chExt cx="809173" cy="812800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3" name="Google Shape;130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4" name="Google Shape;1304;p29"/>
          <p:cNvGrpSpPr/>
          <p:nvPr/>
        </p:nvGrpSpPr>
        <p:grpSpPr>
          <a:xfrm>
            <a:off x="15568307" y="7931702"/>
            <a:ext cx="1438686" cy="1326598"/>
            <a:chOff x="778" y="0"/>
            <a:chExt cx="1918247" cy="1768797"/>
          </a:xfrm>
        </p:grpSpPr>
        <p:grpSp>
          <p:nvGrpSpPr>
            <p:cNvPr id="1305" name="Google Shape;1305;p29"/>
            <p:cNvGrpSpPr/>
            <p:nvPr/>
          </p:nvGrpSpPr>
          <p:grpSpPr>
            <a:xfrm>
              <a:off x="3593" y="0"/>
              <a:ext cx="347217" cy="348773"/>
              <a:chOff x="1813" y="0"/>
              <a:chExt cx="809173" cy="812800"/>
            </a:xfrm>
          </p:grpSpPr>
          <p:sp>
            <p:nvSpPr>
              <p:cNvPr id="1306" name="Google Shape;130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07" name="Google Shape;1307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29"/>
            <p:cNvGrpSpPr/>
            <p:nvPr/>
          </p:nvGrpSpPr>
          <p:grpSpPr>
            <a:xfrm>
              <a:off x="787701" y="0"/>
              <a:ext cx="347217" cy="348773"/>
              <a:chOff x="1813" y="0"/>
              <a:chExt cx="809173" cy="812800"/>
            </a:xfrm>
          </p:grpSpPr>
          <p:sp>
            <p:nvSpPr>
              <p:cNvPr id="1309" name="Google Shape;130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0" name="Google Shape;1310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1" name="Google Shape;1311;p29"/>
            <p:cNvGrpSpPr/>
            <p:nvPr/>
          </p:nvGrpSpPr>
          <p:grpSpPr>
            <a:xfrm>
              <a:off x="1571808" y="0"/>
              <a:ext cx="347217" cy="348773"/>
              <a:chOff x="1813" y="0"/>
              <a:chExt cx="809173" cy="812800"/>
            </a:xfrm>
          </p:grpSpPr>
          <p:sp>
            <p:nvSpPr>
              <p:cNvPr id="1312" name="Google Shape;131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3" name="Google Shape;1313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3593" y="710012"/>
              <a:ext cx="347217" cy="348773"/>
              <a:chOff x="1813" y="0"/>
              <a:chExt cx="809173" cy="812800"/>
            </a:xfrm>
          </p:grpSpPr>
          <p:sp>
            <p:nvSpPr>
              <p:cNvPr id="1315" name="Google Shape;1315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6" name="Google Shape;1316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29"/>
            <p:cNvGrpSpPr/>
            <p:nvPr/>
          </p:nvGrpSpPr>
          <p:grpSpPr>
            <a:xfrm>
              <a:off x="787701" y="710012"/>
              <a:ext cx="347217" cy="348773"/>
              <a:chOff x="1813" y="0"/>
              <a:chExt cx="809173" cy="812800"/>
            </a:xfrm>
          </p:grpSpPr>
          <p:sp>
            <p:nvSpPr>
              <p:cNvPr id="1318" name="Google Shape;1318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19" name="Google Shape;1319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0" name="Google Shape;1320;p29"/>
            <p:cNvGrpSpPr/>
            <p:nvPr/>
          </p:nvGrpSpPr>
          <p:grpSpPr>
            <a:xfrm>
              <a:off x="1571808" y="710012"/>
              <a:ext cx="347217" cy="348773"/>
              <a:chOff x="1813" y="0"/>
              <a:chExt cx="809173" cy="812800"/>
            </a:xfrm>
          </p:grpSpPr>
          <p:sp>
            <p:nvSpPr>
              <p:cNvPr id="1321" name="Google Shape;1321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2" name="Google Shape;1322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3" name="Google Shape;1323;p29"/>
            <p:cNvGrpSpPr/>
            <p:nvPr/>
          </p:nvGrpSpPr>
          <p:grpSpPr>
            <a:xfrm>
              <a:off x="778" y="1420024"/>
              <a:ext cx="347217" cy="348773"/>
              <a:chOff x="1813" y="0"/>
              <a:chExt cx="809173" cy="812800"/>
            </a:xfrm>
          </p:grpSpPr>
          <p:sp>
            <p:nvSpPr>
              <p:cNvPr id="1324" name="Google Shape;132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5" name="Google Shape;1325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9"/>
            <p:cNvGrpSpPr/>
            <p:nvPr/>
          </p:nvGrpSpPr>
          <p:grpSpPr>
            <a:xfrm>
              <a:off x="784886" y="1420024"/>
              <a:ext cx="347217" cy="348773"/>
              <a:chOff x="1813" y="0"/>
              <a:chExt cx="809173" cy="812800"/>
            </a:xfrm>
          </p:grpSpPr>
          <p:sp>
            <p:nvSpPr>
              <p:cNvPr id="1327" name="Google Shape;132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28" name="Google Shape;1328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>
              <a:off x="1568993" y="1420024"/>
              <a:ext cx="347217" cy="348773"/>
              <a:chOff x="1813" y="0"/>
              <a:chExt cx="809173" cy="812800"/>
            </a:xfrm>
          </p:grpSpPr>
          <p:sp>
            <p:nvSpPr>
              <p:cNvPr id="1330" name="Google Shape;133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55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1" name="Google Shape;1331;p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2" name="Google Shape;1332;p29"/>
          <p:cNvGrpSpPr/>
          <p:nvPr/>
        </p:nvGrpSpPr>
        <p:grpSpPr>
          <a:xfrm>
            <a:off x="5956280" y="6242716"/>
            <a:ext cx="2904837" cy="293705"/>
            <a:chOff x="874" y="0"/>
            <a:chExt cx="3873117" cy="391607"/>
          </a:xfrm>
        </p:grpSpPr>
        <p:grpSp>
          <p:nvGrpSpPr>
            <p:cNvPr id="1333" name="Google Shape;1333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34" name="Google Shape;1334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5" name="Google Shape;1335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6" name="Google Shape;1336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37" name="Google Shape;1337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38" name="Google Shape;1338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39" name="Google Shape;1339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40" name="Google Shape;134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1" name="Google Shape;134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2" name="Google Shape;1342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43" name="Google Shape;134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4" name="Google Shape;134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45" name="Google Shape;1345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46" name="Google Shape;134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47" name="Google Shape;134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9"/>
          <p:cNvGrpSpPr/>
          <p:nvPr/>
        </p:nvGrpSpPr>
        <p:grpSpPr>
          <a:xfrm>
            <a:off x="9239230" y="6242716"/>
            <a:ext cx="2904837" cy="293705"/>
            <a:chOff x="874" y="0"/>
            <a:chExt cx="3873117" cy="391607"/>
          </a:xfrm>
        </p:grpSpPr>
        <p:grpSp>
          <p:nvGrpSpPr>
            <p:cNvPr id="1349" name="Google Shape;1349;p29"/>
            <p:cNvGrpSpPr/>
            <p:nvPr/>
          </p:nvGrpSpPr>
          <p:grpSpPr>
            <a:xfrm>
              <a:off x="874" y="0"/>
              <a:ext cx="389860" cy="391607"/>
              <a:chOff x="1813" y="0"/>
              <a:chExt cx="809173" cy="812800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>
              <a:off x="881293" y="0"/>
              <a:ext cx="389860" cy="391607"/>
              <a:chOff x="1813" y="0"/>
              <a:chExt cx="809173" cy="812800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>
              <a:off x="1761712" y="0"/>
              <a:ext cx="389860" cy="391607"/>
              <a:chOff x="1813" y="0"/>
              <a:chExt cx="809173" cy="812800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>
              <a:off x="2603712" y="0"/>
              <a:ext cx="389860" cy="391607"/>
              <a:chOff x="1813" y="0"/>
              <a:chExt cx="809173" cy="812800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29"/>
            <p:cNvGrpSpPr/>
            <p:nvPr/>
          </p:nvGrpSpPr>
          <p:grpSpPr>
            <a:xfrm>
              <a:off x="3484131" y="0"/>
              <a:ext cx="389860" cy="391607"/>
              <a:chOff x="1813" y="0"/>
              <a:chExt cx="809173" cy="812800"/>
            </a:xfrm>
          </p:grpSpPr>
          <p:sp>
            <p:nvSpPr>
              <p:cNvPr id="1362" name="Google Shape;1362;p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63" name="Google Shape;1363;p29"/>
              <p:cNvSpPr txBox="1"/>
              <p:nvPr/>
            </p:nvSpPr>
            <p:spPr>
              <a:xfrm>
                <a:off x="76200" y="76200"/>
                <a:ext cx="660300" cy="6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025" tIns="57025" rIns="57025" bIns="57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9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7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6F7286-CF73-3EF4-C1AB-7D3CC061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00" y="827700"/>
            <a:ext cx="154953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實體關聯綱目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8D3369-FB43-1C14-7B9E-0CB5E1F20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7" t="23537" r="11105" b="5341"/>
          <a:stretch/>
        </p:blipFill>
        <p:spPr bwMode="auto">
          <a:xfrm>
            <a:off x="2872989" y="2144373"/>
            <a:ext cx="12542021" cy="74425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0193069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and White Minimal Geometric Newsletter Presentation">
  <a:themeElements>
    <a:clrScheme name="Office">
      <a:dk1>
        <a:srgbClr val="000000"/>
      </a:dk1>
      <a:lt1>
        <a:srgbClr val="FFFFFF"/>
      </a:lt1>
      <a:dk2>
        <a:srgbClr val="055E5C"/>
      </a:dk2>
      <a:lt2>
        <a:srgbClr val="EEECE1"/>
      </a:lt2>
      <a:accent1>
        <a:srgbClr val="055E5C"/>
      </a:accent1>
      <a:accent2>
        <a:srgbClr val="FFC000"/>
      </a:accent2>
      <a:accent3>
        <a:srgbClr val="EDECED"/>
      </a:accent3>
      <a:accent4>
        <a:srgbClr val="888888"/>
      </a:accent4>
      <a:accent5>
        <a:srgbClr val="FFC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578</Words>
  <Application>Microsoft Office PowerPoint</Application>
  <PresentationFormat>自訂</PresentationFormat>
  <Paragraphs>80</Paragraphs>
  <Slides>22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Paytone One</vt:lpstr>
      <vt:lpstr>Symbol</vt:lpstr>
      <vt:lpstr>Yu Gothic UI Semibold</vt:lpstr>
      <vt:lpstr>Open Sans</vt:lpstr>
      <vt:lpstr>微軟正黑體</vt:lpstr>
      <vt:lpstr>Arial</vt:lpstr>
      <vt:lpstr>Calibri</vt:lpstr>
      <vt:lpstr>Source Sans Pro</vt:lpstr>
      <vt:lpstr>Wingdings</vt:lpstr>
      <vt:lpstr>Green and White Minimal Geometric Newsletter 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實體關聯綱目</vt:lpstr>
      <vt:lpstr>正規化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方 禹心</cp:lastModifiedBy>
  <cp:revision>23</cp:revision>
  <dcterms:modified xsi:type="dcterms:W3CDTF">2023-06-12T06:14:30Z</dcterms:modified>
</cp:coreProperties>
</file>